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p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59" r:id="rId4"/>
    <p:sldId id="317" r:id="rId5"/>
    <p:sldId id="294" r:id="rId6"/>
    <p:sldId id="295" r:id="rId7"/>
    <p:sldId id="297" r:id="rId8"/>
    <p:sldId id="296" r:id="rId9"/>
    <p:sldId id="266" r:id="rId10"/>
    <p:sldId id="271" r:id="rId11"/>
    <p:sldId id="273" r:id="rId12"/>
    <p:sldId id="275" r:id="rId13"/>
    <p:sldId id="320" r:id="rId14"/>
    <p:sldId id="329" r:id="rId15"/>
    <p:sldId id="315" r:id="rId16"/>
    <p:sldId id="340" r:id="rId17"/>
    <p:sldId id="335" r:id="rId18"/>
    <p:sldId id="341" r:id="rId19"/>
    <p:sldId id="338" r:id="rId20"/>
    <p:sldId id="337" r:id="rId21"/>
    <p:sldId id="330" r:id="rId22"/>
    <p:sldId id="307" r:id="rId23"/>
    <p:sldId id="306" r:id="rId24"/>
    <p:sldId id="305" r:id="rId25"/>
    <p:sldId id="332" r:id="rId26"/>
    <p:sldId id="336" r:id="rId27"/>
    <p:sldId id="342" r:id="rId28"/>
    <p:sldId id="324" r:id="rId29"/>
    <p:sldId id="343" r:id="rId30"/>
    <p:sldId id="323" r:id="rId31"/>
    <p:sldId id="326" r:id="rId32"/>
    <p:sldId id="327" r:id="rId33"/>
    <p:sldId id="328" r:id="rId34"/>
    <p:sldId id="263" r:id="rId35"/>
    <p:sldId id="354" r:id="rId36"/>
    <p:sldId id="351" r:id="rId37"/>
    <p:sldId id="355" r:id="rId38"/>
    <p:sldId id="353" r:id="rId39"/>
    <p:sldId id="352" r:id="rId40"/>
    <p:sldId id="356" r:id="rId41"/>
    <p:sldId id="345" r:id="rId42"/>
    <p:sldId id="276" r:id="rId43"/>
    <p:sldId id="278" r:id="rId44"/>
    <p:sldId id="277" r:id="rId45"/>
    <p:sldId id="279" r:id="rId46"/>
    <p:sldId id="280" r:id="rId47"/>
    <p:sldId id="261" r:id="rId48"/>
    <p:sldId id="282" r:id="rId49"/>
    <p:sldId id="344" r:id="rId50"/>
    <p:sldId id="35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727"/>
    <a:srgbClr val="C9C9C9"/>
    <a:srgbClr val="ED1E26"/>
    <a:srgbClr val="0070C0"/>
    <a:srgbClr val="4472C4"/>
    <a:srgbClr val="3F4EDE"/>
    <a:srgbClr val="FB4E52"/>
    <a:srgbClr val="FFFFFF"/>
    <a:srgbClr val="0C0C0C"/>
    <a:srgbClr val="B9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36" autoAdjust="0"/>
    <p:restoredTop sz="94660"/>
  </p:normalViewPr>
  <p:slideViewPr>
    <p:cSldViewPr snapToGrid="0">
      <p:cViewPr>
        <p:scale>
          <a:sx n="50" d="100"/>
          <a:sy n="50" d="100"/>
        </p:scale>
        <p:origin x="125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DDE91-9581-41A1-9509-50F74FE68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4B7041-DCD8-4143-8540-FE2F6D412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5956A-AF9F-48D8-AF59-DA4BC7E9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A88D7-3C72-4726-8718-99155F30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D8286-E4E5-496C-8975-2E2E5256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0144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95A0-606E-44D2-A094-CCA8C55B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D71D2-1C52-481E-B236-CBFD103D9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FB7F4-F365-4411-ADF1-410733FC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575CF-A271-4F57-83CA-FD8D9ABA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711E8-EF3B-41EF-BE45-960F4A07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2827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05D80-F891-4669-B3EB-DAB8F1A4F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75E31-D7A5-43A3-AE00-839A0C5A6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0E6DD-29D5-4ACB-8B24-C9919ACE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F8E42-B3DF-4AA2-90B8-C0E33F6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3A55C-023E-4C3C-B4CD-B6F5EA6FE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607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E64F1-837F-45AC-8373-3C4C6DA7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BAC6F-82A0-4104-B349-37E26D630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CD6F7-9006-4037-8086-6AD0A8FD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22D9-E535-4FCB-834D-9939046E0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179C8-CC68-4964-8594-4F011791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2742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E8F8-FA41-4A3D-BC1B-5BD07F9DB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735E4-312D-48D4-8ED4-1461E5306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238B6-902F-4215-9FBA-BA477A21E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073D9-D35A-4401-89AB-589C2CC5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378D-FADE-4221-A5E7-7DFDCEAA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52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3928-3DD7-4CA6-9FF6-67E76983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1789F-64B0-499E-B834-20921D6D01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4C0CC-4DE0-45E2-A65F-8E8DB2E68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4D4D6-A3A9-4E3A-A4DC-6F27D67D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31E6B-B931-49B2-A6DD-1D48FF2A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5B8F9-1FFE-40F3-ADBB-E993EEB6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997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8153-99A6-4D8D-A7D6-9D52016D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F6421-0911-4C95-9A5B-D6EF30141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FC1B8-79BC-46EC-920D-51326663E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D9D1D-5950-49B1-BFFA-31FC4EF72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1FE82-ABC3-4DAB-9776-A9E649548C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3E67C-3986-4D3F-9B4C-505E71E54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E24A1-ED72-4663-8366-06385CFF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2C7A0E-6AF9-454F-99D4-83ACBBEC8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4841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7D84-5BBD-4F48-81B5-B1D733E2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86BA2B-6DB2-450D-9E5E-6EC1B6AF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C966-3CB4-43BD-855B-6EC2CD37E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3A2F7C-E7A7-4949-B505-236E917D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431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15E3FC-FDD9-412F-8E92-427B8CE0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48BB95-AC57-43DC-91A8-739AE894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752B1-6E2E-4860-90B8-65E20105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3875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B2154-F38F-4F7E-BF66-2ACD456F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5B10-7B4D-4DF9-A289-9A0B350EC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A9B51-21E6-42F8-99A3-44AFFC7BC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EE953-B4E6-422D-AD24-A2BCC288B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938AD-5675-4790-98AD-D45ECC0C7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5C35E-BF9D-462C-AE56-DE6D0BF12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21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4139-8EC4-47A9-B731-E2533AB6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A9CD10-4DEA-4223-8D42-BE83CCE049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99B55-C473-4664-A245-92C10243F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4BACA-9DEC-4DBB-91BB-EDC727392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531DE-3341-486B-ADFB-12D90EB50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48132-752A-46B4-B4F4-0F73BD67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5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1B9DF-B979-48F0-84FF-1FB402854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03F4F-D50F-48CF-B5DE-61D700B37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0DB11-2B3E-4A03-8AF5-0CE56AB0E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FAD78-486E-4FBC-9769-CABDC68A2067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AF3F9-8EB1-4766-86BB-E2C6223AB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C6DDD-9E99-4D76-B631-247DB8510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4A0C7-BE22-49CB-A450-150BE23A307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4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tif"/><Relationship Id="rId4" Type="http://schemas.openxmlformats.org/officeDocument/2006/relationships/image" Target="../media/image42.t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3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2.jpg"/><Relationship Id="rId4" Type="http://schemas.openxmlformats.org/officeDocument/2006/relationships/image" Target="../media/image10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6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9A9653F-158B-46F1-87FA-65CB5B5B3120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B4A45E-E979-4198-923F-920252CA9E59}"/>
              </a:ext>
            </a:extLst>
          </p:cNvPr>
          <p:cNvSpPr/>
          <p:nvPr/>
        </p:nvSpPr>
        <p:spPr>
          <a:xfrm>
            <a:off x="1333782" y="425338"/>
            <a:ext cx="998021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Curve Your Enthusiasm: </a:t>
            </a:r>
          </a:p>
          <a:p>
            <a:pPr algn="ctr"/>
            <a:r>
              <a:rPr lang="en-AU" sz="4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Advancements in Systems of Estimation</a:t>
            </a:r>
          </a:p>
          <a:p>
            <a:pPr algn="ctr"/>
            <a:endParaRPr lang="en-AU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AU" sz="25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</a:p>
          <a:p>
            <a:pPr algn="ctr"/>
            <a:endParaRPr lang="en-AU" sz="2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AU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Paul M. Garrett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A9FE3A4-0E08-423E-A38D-3C75F45D7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2" y="4890434"/>
            <a:ext cx="4091167" cy="16620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70ABECB-5528-428E-B61D-7BC51EB7CA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791"/>
          <a:stretch/>
        </p:blipFill>
        <p:spPr>
          <a:xfrm>
            <a:off x="6824871" y="3550115"/>
            <a:ext cx="5367130" cy="33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6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Previous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C365E-0CE3-4759-9ADB-D03F9B32C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5" t="17376" r="8479" b="47631"/>
          <a:stretch/>
        </p:blipFill>
        <p:spPr>
          <a:xfrm>
            <a:off x="464026" y="649356"/>
            <a:ext cx="8503347" cy="1980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B2C5F4-9B4D-485F-9832-9371D37B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15" t="19696" r="38907" b="75857"/>
          <a:stretch/>
        </p:blipFill>
        <p:spPr>
          <a:xfrm>
            <a:off x="1015167" y="106017"/>
            <a:ext cx="3260035" cy="54333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C79C1D0-8197-45E5-9598-3FC19202D3E1}"/>
              </a:ext>
            </a:extLst>
          </p:cNvPr>
          <p:cNvGrpSpPr/>
          <p:nvPr/>
        </p:nvGrpSpPr>
        <p:grpSpPr>
          <a:xfrm>
            <a:off x="621396" y="2630187"/>
            <a:ext cx="10819699" cy="4227813"/>
            <a:chOff x="1187444" y="2630187"/>
            <a:chExt cx="10819699" cy="42278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C7AD362-E53C-46D3-AD9C-D29116F51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22" t="18922" r="3059" b="15804"/>
            <a:stretch/>
          </p:blipFill>
          <p:spPr>
            <a:xfrm>
              <a:off x="1187444" y="2630187"/>
              <a:ext cx="10819699" cy="4227813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63E5157-5481-4A98-87B9-B1939D09437C}"/>
                </a:ext>
              </a:extLst>
            </p:cNvPr>
            <p:cNvSpPr/>
            <p:nvPr/>
          </p:nvSpPr>
          <p:spPr>
            <a:xfrm>
              <a:off x="1187444" y="3007876"/>
              <a:ext cx="628104" cy="5433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467452E-6010-4F5D-A0B7-054B5A238F0A}"/>
                </a:ext>
              </a:extLst>
            </p:cNvPr>
            <p:cNvSpPr/>
            <p:nvPr/>
          </p:nvSpPr>
          <p:spPr>
            <a:xfrm>
              <a:off x="7886418" y="2869092"/>
              <a:ext cx="628104" cy="682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DB38B1-8F0F-478E-9C15-68A5E0EF53EB}"/>
              </a:ext>
            </a:extLst>
          </p:cNvPr>
          <p:cNvSpPr txBox="1"/>
          <p:nvPr/>
        </p:nvSpPr>
        <p:spPr>
          <a:xfrm>
            <a:off x="9666522" y="3773715"/>
            <a:ext cx="102143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CD912-2137-403B-B312-C156F4E862EE}"/>
              </a:ext>
            </a:extLst>
          </p:cNvPr>
          <p:cNvSpPr txBox="1"/>
          <p:nvPr/>
        </p:nvSpPr>
        <p:spPr>
          <a:xfrm>
            <a:off x="9666522" y="4917243"/>
            <a:ext cx="111908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Area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0E6CE-4848-4565-907E-690E2929278B}"/>
              </a:ext>
            </a:extLst>
          </p:cNvPr>
          <p:cNvSpPr txBox="1"/>
          <p:nvPr/>
        </p:nvSpPr>
        <p:spPr>
          <a:xfrm>
            <a:off x="9666522" y="5985378"/>
            <a:ext cx="261725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Contour Length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26D320-8DEB-4CF6-8EAF-C90C39EC7A1F}"/>
              </a:ext>
            </a:extLst>
          </p:cNvPr>
          <p:cNvSpPr txBox="1"/>
          <p:nvPr/>
        </p:nvSpPr>
        <p:spPr>
          <a:xfrm>
            <a:off x="9322672" y="2903570"/>
            <a:ext cx="235513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Experiment    </a:t>
            </a:r>
          </a:p>
        </p:txBody>
      </p:sp>
    </p:spTree>
    <p:extLst>
      <p:ext uri="{BB962C8B-B14F-4D97-AF65-F5344CB8AC3E}">
        <p14:creationId xmlns:p14="http://schemas.microsoft.com/office/powerpoint/2010/main" val="314478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Previous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C365E-0CE3-4759-9ADB-D03F9B32C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5" t="17376" r="8479" b="47631"/>
          <a:stretch/>
        </p:blipFill>
        <p:spPr>
          <a:xfrm>
            <a:off x="464026" y="649356"/>
            <a:ext cx="8503347" cy="1980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B2C5F4-9B4D-485F-9832-9371D37B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15" t="19696" r="38907" b="75857"/>
          <a:stretch/>
        </p:blipFill>
        <p:spPr>
          <a:xfrm>
            <a:off x="1015167" y="106017"/>
            <a:ext cx="3260035" cy="5433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4B4D0F-C27B-46A9-BE95-1205E162F6D2}"/>
              </a:ext>
            </a:extLst>
          </p:cNvPr>
          <p:cNvSpPr txBox="1"/>
          <p:nvPr/>
        </p:nvSpPr>
        <p:spPr>
          <a:xfrm>
            <a:off x="1015167" y="543340"/>
            <a:ext cx="5730190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endParaRPr lang="en-A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endParaRPr lang="en-A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srgbClr val="4472C4"/>
              </a:buClr>
            </a:pPr>
            <a:endParaRPr lang="en-A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ts val="4060"/>
              </a:lnSpc>
              <a:buClr>
                <a:srgbClr val="4472C4"/>
              </a:buClr>
            </a:pPr>
            <a:r>
              <a:rPr lang="en-AU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“…percentage error on probe-after trails increased abruptly when the stimulus included three or more </a:t>
            </a:r>
            <a:r>
              <a:rPr lang="en-AU" sz="2400" i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en-AU" sz="2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subsets. We took this categorical increase… to indicate the number of sets each participant could enumerate in parallel.”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4EFDEA-0AD9-4719-8A00-EB58F155D5A4}"/>
              </a:ext>
            </a:extLst>
          </p:cNvPr>
          <p:cNvGrpSpPr/>
          <p:nvPr/>
        </p:nvGrpSpPr>
        <p:grpSpPr>
          <a:xfrm>
            <a:off x="6534926" y="2428742"/>
            <a:ext cx="5564309" cy="3388962"/>
            <a:chOff x="6534926" y="2428742"/>
            <a:chExt cx="5564309" cy="338896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47B460-969A-4C4C-B5B4-FACB6B4EC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782" t="29555" r="32391" b="13219"/>
            <a:stretch/>
          </p:blipFill>
          <p:spPr>
            <a:xfrm>
              <a:off x="6534926" y="2428742"/>
              <a:ext cx="5564309" cy="338896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BA5FB9-D1FC-4A1D-9829-BFAF4794B83F}"/>
                </a:ext>
              </a:extLst>
            </p:cNvPr>
            <p:cNvSpPr/>
            <p:nvPr/>
          </p:nvSpPr>
          <p:spPr>
            <a:xfrm>
              <a:off x="7991061" y="2451652"/>
              <a:ext cx="331304" cy="463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240443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Previous Research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4C365E-0CE3-4759-9ADB-D03F9B32C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5" t="17376" r="8479" b="47631"/>
          <a:stretch/>
        </p:blipFill>
        <p:spPr>
          <a:xfrm>
            <a:off x="464026" y="649356"/>
            <a:ext cx="8503347" cy="1980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B2C5F4-9B4D-485F-9832-9371D37BC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15" t="19696" r="38907" b="75857"/>
          <a:stretch/>
        </p:blipFill>
        <p:spPr>
          <a:xfrm>
            <a:off x="1015167" y="106017"/>
            <a:ext cx="3260035" cy="543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A443E2-3EB4-47EB-8D60-B4F684D6C92C}"/>
              </a:ext>
            </a:extLst>
          </p:cNvPr>
          <p:cNvSpPr txBox="1"/>
          <p:nvPr/>
        </p:nvSpPr>
        <p:spPr>
          <a:xfrm>
            <a:off x="1059188" y="2454223"/>
            <a:ext cx="1062922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Clr>
                <a:srgbClr val="4472C4"/>
              </a:buClr>
            </a:pPr>
            <a:r>
              <a:rPr lang="en-AU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with Interpretation</a:t>
            </a:r>
          </a:p>
          <a:p>
            <a:pPr marL="457200" lvl="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 RT non-diagnostic measure of Architecture (model mimicry)</a:t>
            </a:r>
          </a:p>
          <a:p>
            <a:pPr marL="457200" lvl="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incapable of directly indexing capacity</a:t>
            </a:r>
          </a:p>
          <a:p>
            <a:pPr marL="45720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AU" sz="2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Minor: Accuracy of exact (typed) response was based on SD to the mean. </a:t>
            </a:r>
          </a:p>
          <a:p>
            <a:pPr marL="457200" lvl="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endParaRPr lang="en-AU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00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Factorial Technology</a:t>
            </a:r>
          </a:p>
          <a:p>
            <a:endParaRPr lang="en-AU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Item – Dot of Light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of Load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 Target Task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of Salience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Brightness/Contrast of </a:t>
            </a:r>
            <a:b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D46067-595C-4E5D-B33C-CB31F4C3315F}"/>
              </a:ext>
            </a:extLst>
          </p:cNvPr>
          <p:cNvSpPr txBox="1"/>
          <p:nvPr/>
        </p:nvSpPr>
        <p:spPr>
          <a:xfrm>
            <a:off x="634935" y="433426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1E40B3-6830-4B45-9E1D-AD868715C1BD}"/>
              </a:ext>
            </a:extLst>
          </p:cNvPr>
          <p:cNvGrpSpPr/>
          <p:nvPr/>
        </p:nvGrpSpPr>
        <p:grpSpPr>
          <a:xfrm>
            <a:off x="5467576" y="1315352"/>
            <a:ext cx="8665028" cy="5109028"/>
            <a:chOff x="1465943" y="638630"/>
            <a:chExt cx="8665028" cy="510902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2C329D8-A3D2-4DB7-91CF-76B7679BCF88}"/>
                </a:ext>
              </a:extLst>
            </p:cNvPr>
            <p:cNvSpPr/>
            <p:nvPr/>
          </p:nvSpPr>
          <p:spPr>
            <a:xfrm>
              <a:off x="1465943" y="638630"/>
              <a:ext cx="8665028" cy="5109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E1BA74E-C284-4831-8126-B1608BFF573D}"/>
                </a:ext>
              </a:extLst>
            </p:cNvPr>
            <p:cNvGrpSpPr/>
            <p:nvPr/>
          </p:nvGrpSpPr>
          <p:grpSpPr>
            <a:xfrm>
              <a:off x="3006724" y="719114"/>
              <a:ext cx="4913276" cy="4841771"/>
              <a:chOff x="3006724" y="719114"/>
              <a:chExt cx="4913276" cy="484177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498299A-F42C-4053-802E-7B06D66D9C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0000" y="1600885"/>
                <a:ext cx="3960000" cy="396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FDB8AFB-76E3-4E36-9E94-1EAC3F7B0A8A}"/>
                  </a:ext>
                </a:extLst>
              </p:cNvPr>
              <p:cNvSpPr/>
              <p:nvPr/>
            </p:nvSpPr>
            <p:spPr>
              <a:xfrm>
                <a:off x="4320000" y="1960700"/>
                <a:ext cx="3600000" cy="360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0A348CC-D285-4361-88FE-670C20B00687}"/>
                  </a:ext>
                </a:extLst>
              </p:cNvPr>
              <p:cNvSpPr/>
              <p:nvPr/>
            </p:nvSpPr>
            <p:spPr>
              <a:xfrm>
                <a:off x="6845895" y="1236219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0F2FBEE-E315-406B-ABDD-E22DDB720417}"/>
                  </a:ext>
                </a:extLst>
              </p:cNvPr>
              <p:cNvSpPr/>
              <p:nvPr/>
            </p:nvSpPr>
            <p:spPr>
              <a:xfrm rot="16200000">
                <a:off x="3314244" y="2721498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DD338C6-BAE5-489F-90B8-CB7C358AA525}"/>
                  </a:ext>
                </a:extLst>
              </p:cNvPr>
              <p:cNvSpPr/>
              <p:nvPr/>
            </p:nvSpPr>
            <p:spPr>
              <a:xfrm rot="16200000">
                <a:off x="3359273" y="4739661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9B8294A-B3F1-40F0-BCEF-0D7B0DDC0397}"/>
                  </a:ext>
                </a:extLst>
              </p:cNvPr>
              <p:cNvSpPr/>
              <p:nvPr/>
            </p:nvSpPr>
            <p:spPr>
              <a:xfrm>
                <a:off x="4961342" y="1232086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2AF7169-E1EC-4509-BE76-128126C7C652}"/>
                  </a:ext>
                </a:extLst>
              </p:cNvPr>
              <p:cNvSpPr/>
              <p:nvPr/>
            </p:nvSpPr>
            <p:spPr>
              <a:xfrm rot="16200000">
                <a:off x="2694298" y="3120409"/>
                <a:ext cx="10249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</a:t>
                </a:r>
                <a:r>
                  <a:rPr lang="en-AU" b="1" dirty="0"/>
                  <a:t> B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C11D2FC-DE41-4F29-93A5-FA6DAF690D49}"/>
                  </a:ext>
                </a:extLst>
              </p:cNvPr>
              <p:cNvSpPr/>
              <p:nvPr/>
            </p:nvSpPr>
            <p:spPr>
              <a:xfrm>
                <a:off x="5318996" y="719114"/>
                <a:ext cx="1055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 A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49E07F3-A7EB-413B-ACA3-EDDFE9CF2A8C}"/>
                  </a:ext>
                </a:extLst>
              </p:cNvPr>
              <p:cNvSpPr/>
              <p:nvPr/>
            </p:nvSpPr>
            <p:spPr>
              <a:xfrm>
                <a:off x="4609321" y="1584683"/>
                <a:ext cx="178997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         Low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5BFCD7D-97F4-4492-800B-E3B8F9D3445D}"/>
                  </a:ext>
                </a:extLst>
              </p:cNvPr>
              <p:cNvSpPr/>
              <p:nvPr/>
            </p:nvSpPr>
            <p:spPr>
              <a:xfrm rot="16200000">
                <a:off x="3280703" y="2871657"/>
                <a:ext cx="1721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b="1" dirty="0"/>
                  <a:t>Low             High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F104412-5B39-4380-AEC7-36B7DD71834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8EEBD5CA-7B6E-4A53-8FF0-ACEBE12F48CA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1BA9CB69-9BF3-4BAB-BA21-D12D7358273B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AAAF5B2-8471-4F23-B0E8-95BB03646E6E}"/>
                  </a:ext>
                </a:extLst>
              </p:cNvPr>
              <p:cNvSpPr/>
              <p:nvPr/>
            </p:nvSpPr>
            <p:spPr>
              <a:xfrm>
                <a:off x="6926433" y="4759699"/>
                <a:ext cx="792000" cy="39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0EE538A-95B5-4D39-A719-0E77F4319DB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0136" y="1960700"/>
                <a:ext cx="2397600" cy="239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8ACA83C-C713-4971-86D4-13F26505EC22}"/>
                  </a:ext>
                </a:extLst>
              </p:cNvPr>
              <p:cNvCxnSpPr/>
              <p:nvPr/>
            </p:nvCxnSpPr>
            <p:spPr>
              <a:xfrm flipH="1">
                <a:off x="5512158" y="1962489"/>
                <a:ext cx="0" cy="23976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006647C-081E-458C-A931-192CCB77BEF6}"/>
                  </a:ext>
                </a:extLst>
              </p:cNvPr>
              <p:cNvCxnSpPr>
                <a:endCxn id="81" idx="3"/>
              </p:cNvCxnSpPr>
              <p:nvPr/>
            </p:nvCxnSpPr>
            <p:spPr>
              <a:xfrm>
                <a:off x="4320000" y="3159500"/>
                <a:ext cx="239773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6C26693-83E6-407F-BB78-9A16DA1E9F89}"/>
                  </a:ext>
                </a:extLst>
              </p:cNvPr>
              <p:cNvCxnSpPr/>
              <p:nvPr/>
            </p:nvCxnSpPr>
            <p:spPr>
              <a:xfrm flipH="1">
                <a:off x="6717600" y="1600700"/>
                <a:ext cx="0" cy="39600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21951CE-D56A-4E98-998B-D4A82347A239}"/>
                  </a:ext>
                </a:extLst>
              </p:cNvPr>
              <p:cNvCxnSpPr/>
              <p:nvPr/>
            </p:nvCxnSpPr>
            <p:spPr>
              <a:xfrm>
                <a:off x="3960000" y="4358300"/>
                <a:ext cx="39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BBCB29DF-072E-4BF7-AC92-587D4153FB5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6C1BCF2B-4646-45B1-86FA-4D35D86C8AE6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B61FD6A-0443-460A-A29F-434C3942FAD0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E9F8905-0AE0-4C97-B61B-2213A32F99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01C0B99-6629-4888-961F-5818F9D49704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C50B1668-55AE-4DF7-999B-3BDEC87B8033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E847EAD4-D648-4BD6-9AA7-033528B32CFC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AEAA2089-28C6-45B4-9221-3A98980247E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F8721A0C-E941-40C8-BF3A-38CB97523CEA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9A3C3889-1319-4BF0-8F27-DA25570809FE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9E78C023-B618-4DAE-80C4-397C156374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B0918F67-7FCB-4B3E-8E74-761CEE713CCA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E80E7E8-EA63-4C53-8FE9-E6F237FD25A0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227DC6BE-86C2-4B60-A311-84E31C0D776D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7D93BB1-976E-4309-8ED3-911A1BE29E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5B68808-6B08-4218-91C0-290FDBE5421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C2A47DA1-6DE8-463E-875F-0C446DB2FCC7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409A06B2-9C93-49C3-8407-FB2E60C463C2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1B6F320-38EC-4E67-BECC-A0757C55E3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F567825C-FBA8-41FE-9526-29AE4F166C1A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710E8E85-929C-4B97-8B62-D3D740FDA173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D1852D5A-21FA-40B1-AF10-EA1A43B0710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D00C18AC-F9F5-40B3-B98C-6DF4BA4EBAB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E95F1551-709C-4E9D-BF55-4F7C93EA9EC2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36AA24BE-2E88-464B-A192-2363588724B9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CBE5BC9-7B12-499F-84B8-C04614FCF3BF}"/>
                  </a:ext>
                </a:extLst>
              </p:cNvPr>
              <p:cNvSpPr/>
              <p:nvPr/>
            </p:nvSpPr>
            <p:spPr>
              <a:xfrm>
                <a:off x="4709787" y="1978127"/>
                <a:ext cx="47320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HH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121C43D-26F8-458D-978D-3DD74714E448}"/>
                  </a:ext>
                </a:extLst>
              </p:cNvPr>
              <p:cNvSpPr/>
              <p:nvPr/>
            </p:nvSpPr>
            <p:spPr>
              <a:xfrm>
                <a:off x="5907936" y="1978127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LH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F0C73B1-8581-4B9C-B0CC-8D3F495D01C5}"/>
                  </a:ext>
                </a:extLst>
              </p:cNvPr>
              <p:cNvSpPr/>
              <p:nvPr/>
            </p:nvSpPr>
            <p:spPr>
              <a:xfrm>
                <a:off x="5913332" y="3175440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LL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D389692A-6C8D-4F24-8665-B55176ABD1D7}"/>
                  </a:ext>
                </a:extLst>
              </p:cNvPr>
              <p:cNvSpPr/>
              <p:nvPr/>
            </p:nvSpPr>
            <p:spPr>
              <a:xfrm>
                <a:off x="4733838" y="3175440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HL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9F1D5DF-3169-4855-8B31-6C99DAFF33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0000" y="1240700"/>
                <a:ext cx="432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33F2B77-C008-403B-892B-E944509E58DD}"/>
                  </a:ext>
                </a:extLst>
              </p:cNvPr>
              <p:cNvSpPr/>
              <p:nvPr/>
            </p:nvSpPr>
            <p:spPr>
              <a:xfrm>
                <a:off x="7075665" y="160879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31F0389-C840-4549-9BDD-00523A6F4889}"/>
                  </a:ext>
                </a:extLst>
              </p:cNvPr>
              <p:cNvCxnSpPr>
                <a:stCxn id="81" idx="2"/>
              </p:cNvCxnSpPr>
              <p:nvPr/>
            </p:nvCxnSpPr>
            <p:spPr>
              <a:xfrm flipH="1">
                <a:off x="5512158" y="4358300"/>
                <a:ext cx="0" cy="1198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B157DE5-04DF-4E4B-A1D2-8C326824DFD7}"/>
                  </a:ext>
                </a:extLst>
              </p:cNvPr>
              <p:cNvCxnSpPr>
                <a:stCxn id="81" idx="3"/>
              </p:cNvCxnSpPr>
              <p:nvPr/>
            </p:nvCxnSpPr>
            <p:spPr>
              <a:xfrm>
                <a:off x="6717736" y="3159500"/>
                <a:ext cx="11988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62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A4B9234B-CABD-47E7-932B-384F35180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03" y="1493995"/>
            <a:ext cx="6838914" cy="342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Factorial Technology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BF1168-7E1C-4D14-BC35-0F453EEEBA13}"/>
              </a:ext>
            </a:extLst>
          </p:cNvPr>
          <p:cNvGrpSpPr/>
          <p:nvPr/>
        </p:nvGrpSpPr>
        <p:grpSpPr>
          <a:xfrm>
            <a:off x="5467576" y="1315352"/>
            <a:ext cx="8665028" cy="5109028"/>
            <a:chOff x="1465943" y="638630"/>
            <a:chExt cx="8665028" cy="51090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30EA65-041D-4D4E-8986-AE72984D54A4}"/>
                </a:ext>
              </a:extLst>
            </p:cNvPr>
            <p:cNvSpPr/>
            <p:nvPr/>
          </p:nvSpPr>
          <p:spPr>
            <a:xfrm>
              <a:off x="1465943" y="638630"/>
              <a:ext cx="8665028" cy="5109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95628A-D33F-407B-83A3-C3397B3EFFDF}"/>
                </a:ext>
              </a:extLst>
            </p:cNvPr>
            <p:cNvGrpSpPr/>
            <p:nvPr/>
          </p:nvGrpSpPr>
          <p:grpSpPr>
            <a:xfrm>
              <a:off x="3006724" y="719114"/>
              <a:ext cx="4913276" cy="4841771"/>
              <a:chOff x="3006724" y="719114"/>
              <a:chExt cx="4913276" cy="484177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8DE2AC-C7A4-49E4-975C-2B8529FD1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0000" y="1600885"/>
                <a:ext cx="3960000" cy="396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0690519-7CD4-4174-9782-D0EDC724F67D}"/>
                  </a:ext>
                </a:extLst>
              </p:cNvPr>
              <p:cNvSpPr/>
              <p:nvPr/>
            </p:nvSpPr>
            <p:spPr>
              <a:xfrm>
                <a:off x="4320000" y="1960700"/>
                <a:ext cx="3600000" cy="360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5EA41-D442-48D8-A3F9-29E4277CE766}"/>
                  </a:ext>
                </a:extLst>
              </p:cNvPr>
              <p:cNvSpPr/>
              <p:nvPr/>
            </p:nvSpPr>
            <p:spPr>
              <a:xfrm>
                <a:off x="6845895" y="1236219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3FFBEA-D245-4DEC-8BFD-36DBDDA4DC97}"/>
                  </a:ext>
                </a:extLst>
              </p:cNvPr>
              <p:cNvSpPr/>
              <p:nvPr/>
            </p:nvSpPr>
            <p:spPr>
              <a:xfrm rot="16200000">
                <a:off x="3314244" y="2721498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03371F-E3B6-4EA0-8EEF-14A9EB468935}"/>
                  </a:ext>
                </a:extLst>
              </p:cNvPr>
              <p:cNvSpPr/>
              <p:nvPr/>
            </p:nvSpPr>
            <p:spPr>
              <a:xfrm rot="16200000">
                <a:off x="3359273" y="4739661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6F205C4-16A9-4296-BEE4-56332BED025F}"/>
                  </a:ext>
                </a:extLst>
              </p:cNvPr>
              <p:cNvSpPr/>
              <p:nvPr/>
            </p:nvSpPr>
            <p:spPr>
              <a:xfrm>
                <a:off x="4961342" y="1232086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F4131C-BA03-4BFA-AF1F-B3FF5977FF6D}"/>
                  </a:ext>
                </a:extLst>
              </p:cNvPr>
              <p:cNvSpPr/>
              <p:nvPr/>
            </p:nvSpPr>
            <p:spPr>
              <a:xfrm rot="16200000">
                <a:off x="2694298" y="3120409"/>
                <a:ext cx="10249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</a:t>
                </a:r>
                <a:r>
                  <a:rPr lang="en-AU" b="1" dirty="0"/>
                  <a:t> B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311E2D-44C5-4C14-BC32-920F2EF87794}"/>
                  </a:ext>
                </a:extLst>
              </p:cNvPr>
              <p:cNvSpPr/>
              <p:nvPr/>
            </p:nvSpPr>
            <p:spPr>
              <a:xfrm>
                <a:off x="5318996" y="719114"/>
                <a:ext cx="1055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 A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4CA4098-9470-4F3C-BC48-60146A387A5A}"/>
                  </a:ext>
                </a:extLst>
              </p:cNvPr>
              <p:cNvSpPr/>
              <p:nvPr/>
            </p:nvSpPr>
            <p:spPr>
              <a:xfrm>
                <a:off x="4609321" y="1584683"/>
                <a:ext cx="178997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         Low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1C33A3E-15F7-40B5-8B9A-D3E2E880FCFC}"/>
                  </a:ext>
                </a:extLst>
              </p:cNvPr>
              <p:cNvSpPr/>
              <p:nvPr/>
            </p:nvSpPr>
            <p:spPr>
              <a:xfrm rot="16200000">
                <a:off x="3280703" y="2871657"/>
                <a:ext cx="1721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b="1" dirty="0"/>
                  <a:t>Low             High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318EC0C-403E-4C12-8898-3B73FDF5FBC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86513CA-CA39-4718-8E43-C73E62B066E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E01F710-F62B-4C66-B137-58698575C58D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921703-EE5D-4C55-B4DA-1974FD48879D}"/>
                  </a:ext>
                </a:extLst>
              </p:cNvPr>
              <p:cNvSpPr/>
              <p:nvPr/>
            </p:nvSpPr>
            <p:spPr>
              <a:xfrm>
                <a:off x="6926433" y="4759699"/>
                <a:ext cx="792000" cy="39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416351D-9534-44E4-BBEA-886CCEC2A2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0136" y="1960700"/>
                <a:ext cx="2397600" cy="239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409CA56-89FE-4B10-B1BD-E43037A55AE1}"/>
                  </a:ext>
                </a:extLst>
              </p:cNvPr>
              <p:cNvCxnSpPr/>
              <p:nvPr/>
            </p:nvCxnSpPr>
            <p:spPr>
              <a:xfrm flipH="1">
                <a:off x="5512158" y="1962489"/>
                <a:ext cx="0" cy="23976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C96B092-CE7D-4B89-81A5-A5A73330BBAB}"/>
                  </a:ext>
                </a:extLst>
              </p:cNvPr>
              <p:cNvCxnSpPr>
                <a:endCxn id="20" idx="3"/>
              </p:cNvCxnSpPr>
              <p:nvPr/>
            </p:nvCxnSpPr>
            <p:spPr>
              <a:xfrm>
                <a:off x="4320000" y="3159500"/>
                <a:ext cx="239773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5694393-E30E-491F-AF86-B9D6A6BC90BC}"/>
                  </a:ext>
                </a:extLst>
              </p:cNvPr>
              <p:cNvCxnSpPr/>
              <p:nvPr/>
            </p:nvCxnSpPr>
            <p:spPr>
              <a:xfrm flipH="1">
                <a:off x="6717600" y="1600700"/>
                <a:ext cx="0" cy="39600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0AA2D54-F896-4274-ADA3-920958C991CE}"/>
                  </a:ext>
                </a:extLst>
              </p:cNvPr>
              <p:cNvCxnSpPr/>
              <p:nvPr/>
            </p:nvCxnSpPr>
            <p:spPr>
              <a:xfrm>
                <a:off x="3960000" y="4358300"/>
                <a:ext cx="39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78320AA-B91B-4E63-8C74-C41A80D6A9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5458566-D95F-4BF3-A5C1-E860C53EC715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6C7435A-4163-4F10-8548-C28486315672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246FDC6-A82D-4685-AE60-750D2F3AAF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3E5E8E9-6249-4A3A-8FD5-CCDBA2BE628B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A15FE3B-2CE9-4785-8F95-D39B4239B6B8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A2A73FCF-CBDC-43A6-B1A1-4B44B6B1E793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82C510C-E882-4F07-AD5F-97AF14DA2EE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6F42B7D-61E2-4546-942C-745982F7460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2952796-23C1-4589-8AD2-E1217526B559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3029D6F-EAD1-43F4-84B9-CF8B446E5D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7B6BF5E-2E98-458F-88B3-D9536945A408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81A5593-1078-460A-A78A-7200A1D38BCF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E901268-BC49-426D-99BC-17B92DFFC5BF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F7BD0AC-BD06-4A9A-B092-0DF7939701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F28F39E-5746-422A-8D41-F320B11CED2C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520866C6-EF12-4EA5-82EF-AF18D1AD7769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5C866CE-DA64-4060-BA66-DF15B6D594D0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9C2F1C9-94D1-4A6D-B49C-3B3AD752F7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1E4C6E4-BEA5-4ED4-9D15-602175139C36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C0974EE-A8AB-4389-8DD1-AE8E30B82183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3ED0689-FA16-47AB-83C9-D62646CBD3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893A9C6-4DA2-4242-AA21-B51B2A7AE2FD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801625F-F5D9-4821-9C95-BFEDD80C6070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9BE70D9-DC9D-4DAE-A320-493DCB6EC5EE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450CA94-F60D-4F11-811C-DDBC32A3A636}"/>
                  </a:ext>
                </a:extLst>
              </p:cNvPr>
              <p:cNvSpPr/>
              <p:nvPr/>
            </p:nvSpPr>
            <p:spPr>
              <a:xfrm>
                <a:off x="4709787" y="1978127"/>
                <a:ext cx="47320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HH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5A6103-3A70-4753-86D1-57195ED710FE}"/>
                  </a:ext>
                </a:extLst>
              </p:cNvPr>
              <p:cNvSpPr/>
              <p:nvPr/>
            </p:nvSpPr>
            <p:spPr>
              <a:xfrm>
                <a:off x="5907936" y="1978127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LH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B1A177-25B1-498B-80AA-57CA31BDA1FE}"/>
                  </a:ext>
                </a:extLst>
              </p:cNvPr>
              <p:cNvSpPr/>
              <p:nvPr/>
            </p:nvSpPr>
            <p:spPr>
              <a:xfrm>
                <a:off x="5913332" y="3175440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LL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8E7563-46FE-4203-A7E1-7C102833CE30}"/>
                  </a:ext>
                </a:extLst>
              </p:cNvPr>
              <p:cNvSpPr/>
              <p:nvPr/>
            </p:nvSpPr>
            <p:spPr>
              <a:xfrm>
                <a:off x="4733838" y="3175440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HL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E7F1D3-3032-4690-B6C4-D4DBFDFDF9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0000" y="1240700"/>
                <a:ext cx="432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0853953-AAD0-4B05-B14B-E5EB661C0334}"/>
                  </a:ext>
                </a:extLst>
              </p:cNvPr>
              <p:cNvSpPr/>
              <p:nvPr/>
            </p:nvSpPr>
            <p:spPr>
              <a:xfrm>
                <a:off x="7075665" y="160879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8D5A66-1349-4B9B-A768-230ADF9C04AE}"/>
                  </a:ext>
                </a:extLst>
              </p:cNvPr>
              <p:cNvCxnSpPr>
                <a:stCxn id="20" idx="2"/>
              </p:cNvCxnSpPr>
              <p:nvPr/>
            </p:nvCxnSpPr>
            <p:spPr>
              <a:xfrm flipH="1">
                <a:off x="5512158" y="4358300"/>
                <a:ext cx="0" cy="1198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2F36AAF-543D-4D98-BBCA-449BAF89FEAB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>
                <a:off x="6717736" y="3159500"/>
                <a:ext cx="11988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6D46067-595C-4E5D-B33C-CB31F4C3315F}"/>
              </a:ext>
            </a:extLst>
          </p:cNvPr>
          <p:cNvSpPr txBox="1"/>
          <p:nvPr/>
        </p:nvSpPr>
        <p:spPr>
          <a:xfrm>
            <a:off x="634935" y="433426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A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44BF149-73DD-4256-B3FD-1C34D195FBD9}"/>
                  </a:ext>
                </a:extLst>
              </p:cNvPr>
              <p:cNvSpPr txBox="1"/>
              <p:nvPr/>
            </p:nvSpPr>
            <p:spPr>
              <a:xfrm>
                <a:off x="1227884" y="5028576"/>
                <a:ext cx="6020751" cy="1731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CC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A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AU" sz="5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AU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RTE= AB – min(A,B)</a:t>
                </a:r>
              </a:p>
              <a:p>
                <a:endParaRPr lang="en-A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AB = double target and A &amp; B are single target conditions</a:t>
                </a: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44BF149-73DD-4256-B3FD-1C34D195F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884" y="5028576"/>
                <a:ext cx="6020751" cy="1731693"/>
              </a:xfrm>
              <a:prstGeom prst="rect">
                <a:avLst/>
              </a:prstGeom>
              <a:blipFill>
                <a:blip r:embed="rId3"/>
                <a:stretch>
                  <a:fillRect l="-3543" r="-1518" b="-73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536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DBE29718-379C-4374-A257-29AFDC8B9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6" y="1489946"/>
            <a:ext cx="6833339" cy="3417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Factorial Technology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BF1168-7E1C-4D14-BC35-0F453EEEBA13}"/>
              </a:ext>
            </a:extLst>
          </p:cNvPr>
          <p:cNvGrpSpPr/>
          <p:nvPr/>
        </p:nvGrpSpPr>
        <p:grpSpPr>
          <a:xfrm>
            <a:off x="5467576" y="1315352"/>
            <a:ext cx="8665028" cy="5109028"/>
            <a:chOff x="1465943" y="638630"/>
            <a:chExt cx="8665028" cy="510902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30EA65-041D-4D4E-8986-AE72984D54A4}"/>
                </a:ext>
              </a:extLst>
            </p:cNvPr>
            <p:cNvSpPr/>
            <p:nvPr/>
          </p:nvSpPr>
          <p:spPr>
            <a:xfrm>
              <a:off x="1465943" y="638630"/>
              <a:ext cx="8665028" cy="5109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95628A-D33F-407B-83A3-C3397B3EFFDF}"/>
                </a:ext>
              </a:extLst>
            </p:cNvPr>
            <p:cNvGrpSpPr/>
            <p:nvPr/>
          </p:nvGrpSpPr>
          <p:grpSpPr>
            <a:xfrm>
              <a:off x="3006724" y="719114"/>
              <a:ext cx="4913276" cy="4841771"/>
              <a:chOff x="3006724" y="719114"/>
              <a:chExt cx="4913276" cy="484177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A8DE2AC-C7A4-49E4-975C-2B8529FD1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0000" y="1600885"/>
                <a:ext cx="3960000" cy="396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0690519-7CD4-4174-9782-D0EDC724F67D}"/>
                  </a:ext>
                </a:extLst>
              </p:cNvPr>
              <p:cNvSpPr/>
              <p:nvPr/>
            </p:nvSpPr>
            <p:spPr>
              <a:xfrm>
                <a:off x="4320000" y="1960700"/>
                <a:ext cx="3600000" cy="360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95EA41-D442-48D8-A3F9-29E4277CE766}"/>
                  </a:ext>
                </a:extLst>
              </p:cNvPr>
              <p:cNvSpPr/>
              <p:nvPr/>
            </p:nvSpPr>
            <p:spPr>
              <a:xfrm>
                <a:off x="6845895" y="1236219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3FFBEA-D245-4DEC-8BFD-36DBDDA4DC97}"/>
                  </a:ext>
                </a:extLst>
              </p:cNvPr>
              <p:cNvSpPr/>
              <p:nvPr/>
            </p:nvSpPr>
            <p:spPr>
              <a:xfrm rot="16200000">
                <a:off x="3314244" y="2721498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03371F-E3B6-4EA0-8EEF-14A9EB468935}"/>
                  </a:ext>
                </a:extLst>
              </p:cNvPr>
              <p:cNvSpPr/>
              <p:nvPr/>
            </p:nvSpPr>
            <p:spPr>
              <a:xfrm rot="16200000">
                <a:off x="3359273" y="4739661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6F205C4-16A9-4296-BEE4-56332BED025F}"/>
                  </a:ext>
                </a:extLst>
              </p:cNvPr>
              <p:cNvSpPr/>
              <p:nvPr/>
            </p:nvSpPr>
            <p:spPr>
              <a:xfrm>
                <a:off x="4961342" y="1232086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BF4131C-BA03-4BFA-AF1F-B3FF5977FF6D}"/>
                  </a:ext>
                </a:extLst>
              </p:cNvPr>
              <p:cNvSpPr/>
              <p:nvPr/>
            </p:nvSpPr>
            <p:spPr>
              <a:xfrm rot="16200000">
                <a:off x="2694298" y="3120409"/>
                <a:ext cx="10249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</a:t>
                </a:r>
                <a:r>
                  <a:rPr lang="en-AU" b="1" dirty="0"/>
                  <a:t> B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4311E2D-44C5-4C14-BC32-920F2EF87794}"/>
                  </a:ext>
                </a:extLst>
              </p:cNvPr>
              <p:cNvSpPr/>
              <p:nvPr/>
            </p:nvSpPr>
            <p:spPr>
              <a:xfrm>
                <a:off x="5318996" y="719114"/>
                <a:ext cx="1055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 A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4CA4098-9470-4F3C-BC48-60146A387A5A}"/>
                  </a:ext>
                </a:extLst>
              </p:cNvPr>
              <p:cNvSpPr/>
              <p:nvPr/>
            </p:nvSpPr>
            <p:spPr>
              <a:xfrm>
                <a:off x="4609321" y="1584683"/>
                <a:ext cx="178997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         Low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1C33A3E-15F7-40B5-8B9A-D3E2E880FCFC}"/>
                  </a:ext>
                </a:extLst>
              </p:cNvPr>
              <p:cNvSpPr/>
              <p:nvPr/>
            </p:nvSpPr>
            <p:spPr>
              <a:xfrm rot="16200000">
                <a:off x="3280703" y="2871657"/>
                <a:ext cx="1721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b="1" dirty="0"/>
                  <a:t>Low             High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318EC0C-403E-4C12-8898-3B73FDF5FBC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786513CA-CA39-4718-8E43-C73E62B066E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BE01F710-F62B-4C66-B137-58698575C58D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921703-EE5D-4C55-B4DA-1974FD48879D}"/>
                  </a:ext>
                </a:extLst>
              </p:cNvPr>
              <p:cNvSpPr/>
              <p:nvPr/>
            </p:nvSpPr>
            <p:spPr>
              <a:xfrm>
                <a:off x="6926433" y="4759699"/>
                <a:ext cx="792000" cy="39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416351D-9534-44E4-BBEA-886CCEC2A2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0136" y="1960700"/>
                <a:ext cx="2397600" cy="239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409CA56-89FE-4B10-B1BD-E43037A55AE1}"/>
                  </a:ext>
                </a:extLst>
              </p:cNvPr>
              <p:cNvCxnSpPr/>
              <p:nvPr/>
            </p:nvCxnSpPr>
            <p:spPr>
              <a:xfrm flipH="1">
                <a:off x="5512158" y="1962489"/>
                <a:ext cx="0" cy="23976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AC96B092-CE7D-4B89-81A5-A5A73330BBAB}"/>
                  </a:ext>
                </a:extLst>
              </p:cNvPr>
              <p:cNvCxnSpPr>
                <a:endCxn id="20" idx="3"/>
              </p:cNvCxnSpPr>
              <p:nvPr/>
            </p:nvCxnSpPr>
            <p:spPr>
              <a:xfrm>
                <a:off x="4320000" y="3159500"/>
                <a:ext cx="239773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5694393-E30E-491F-AF86-B9D6A6BC90BC}"/>
                  </a:ext>
                </a:extLst>
              </p:cNvPr>
              <p:cNvCxnSpPr/>
              <p:nvPr/>
            </p:nvCxnSpPr>
            <p:spPr>
              <a:xfrm flipH="1">
                <a:off x="6717600" y="1600700"/>
                <a:ext cx="0" cy="39600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0AA2D54-F896-4274-ADA3-920958C991CE}"/>
                  </a:ext>
                </a:extLst>
              </p:cNvPr>
              <p:cNvCxnSpPr/>
              <p:nvPr/>
            </p:nvCxnSpPr>
            <p:spPr>
              <a:xfrm>
                <a:off x="3960000" y="4358300"/>
                <a:ext cx="39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78320AA-B91B-4E63-8C74-C41A80D6A9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5458566-D95F-4BF3-A5C1-E860C53EC715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6C7435A-4163-4F10-8548-C28486315672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246FDC6-A82D-4685-AE60-750D2F3AAFE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3E5E8E9-6249-4A3A-8FD5-CCDBA2BE628B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A15FE3B-2CE9-4785-8F95-D39B4239B6B8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A2A73FCF-CBDC-43A6-B1A1-4B44B6B1E793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82C510C-E882-4F07-AD5F-97AF14DA2EE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6F42B7D-61E2-4546-942C-745982F7460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2952796-23C1-4589-8AD2-E1217526B559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3029D6F-EAD1-43F4-84B9-CF8B446E5D7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7B6BF5E-2E98-458F-88B3-D9536945A408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781A5593-1078-460A-A78A-7200A1D38BCF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E901268-BC49-426D-99BC-17B92DFFC5BF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F7BD0AC-BD06-4A9A-B092-0DF79397018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F28F39E-5746-422A-8D41-F320B11CED2C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520866C6-EF12-4EA5-82EF-AF18D1AD7769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95C866CE-DA64-4060-BA66-DF15B6D594D0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9C2F1C9-94D1-4A6D-B49C-3B3AD752F7D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1E4C6E4-BEA5-4ED4-9D15-602175139C36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C0974EE-A8AB-4389-8DD1-AE8E30B82183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3ED0689-FA16-47AB-83C9-D62646CBD3E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8893A9C6-4DA2-4242-AA21-B51B2A7AE2FD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801625F-F5D9-4821-9C95-BFEDD80C6070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9BE70D9-DC9D-4DAE-A320-493DCB6EC5EE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450CA94-F60D-4F11-811C-DDBC32A3A636}"/>
                  </a:ext>
                </a:extLst>
              </p:cNvPr>
              <p:cNvSpPr/>
              <p:nvPr/>
            </p:nvSpPr>
            <p:spPr>
              <a:xfrm>
                <a:off x="4709787" y="1978127"/>
                <a:ext cx="47320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HH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5A6103-3A70-4753-86D1-57195ED710FE}"/>
                  </a:ext>
                </a:extLst>
              </p:cNvPr>
              <p:cNvSpPr/>
              <p:nvPr/>
            </p:nvSpPr>
            <p:spPr>
              <a:xfrm>
                <a:off x="5907936" y="1978127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LH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8B1A177-25B1-498B-80AA-57CA31BDA1FE}"/>
                  </a:ext>
                </a:extLst>
              </p:cNvPr>
              <p:cNvSpPr/>
              <p:nvPr/>
            </p:nvSpPr>
            <p:spPr>
              <a:xfrm>
                <a:off x="5913332" y="3175440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LL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58E7563-46FE-4203-A7E1-7C102833CE30}"/>
                  </a:ext>
                </a:extLst>
              </p:cNvPr>
              <p:cNvSpPr/>
              <p:nvPr/>
            </p:nvSpPr>
            <p:spPr>
              <a:xfrm>
                <a:off x="4733838" y="3175440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HL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E7F1D3-3032-4690-B6C4-D4DBFDFDF9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0000" y="1240700"/>
                <a:ext cx="432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0853953-AAD0-4B05-B14B-E5EB661C0334}"/>
                  </a:ext>
                </a:extLst>
              </p:cNvPr>
              <p:cNvSpPr/>
              <p:nvPr/>
            </p:nvSpPr>
            <p:spPr>
              <a:xfrm>
                <a:off x="7075665" y="160879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8D5A66-1349-4B9B-A768-230ADF9C04AE}"/>
                  </a:ext>
                </a:extLst>
              </p:cNvPr>
              <p:cNvCxnSpPr>
                <a:stCxn id="20" idx="2"/>
              </p:cNvCxnSpPr>
              <p:nvPr/>
            </p:nvCxnSpPr>
            <p:spPr>
              <a:xfrm flipH="1">
                <a:off x="5512158" y="4358300"/>
                <a:ext cx="0" cy="1198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2F36AAF-543D-4D98-BBCA-449BAF89FEAB}"/>
                  </a:ext>
                </a:extLst>
              </p:cNvPr>
              <p:cNvCxnSpPr>
                <a:stCxn id="20" idx="3"/>
              </p:cNvCxnSpPr>
              <p:nvPr/>
            </p:nvCxnSpPr>
            <p:spPr>
              <a:xfrm>
                <a:off x="6717736" y="3159500"/>
                <a:ext cx="11988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C39AF71-47BD-406C-BF4F-35613F6B3C5B}"/>
              </a:ext>
            </a:extLst>
          </p:cNvPr>
          <p:cNvGrpSpPr/>
          <p:nvPr/>
        </p:nvGrpSpPr>
        <p:grpSpPr>
          <a:xfrm>
            <a:off x="634935" y="4334260"/>
            <a:ext cx="3551039" cy="895211"/>
            <a:chOff x="263043" y="4095176"/>
            <a:chExt cx="3551039" cy="8952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F63800E-52B9-4A30-8142-42312EB91407}"/>
                    </a:ext>
                  </a:extLst>
                </p:cNvPr>
                <p:cNvSpPr txBox="1"/>
                <p:nvPr/>
              </p:nvSpPr>
              <p:spPr>
                <a:xfrm>
                  <a:off x="268047" y="4682610"/>
                  <a:ext cx="35460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000" b="0" i="0" smtClean="0">
                            <a:latin typeface="Cambria Math" panose="02040503050406030204" pitchFamily="18" charset="0"/>
                          </a:rPr>
                          <m:t>SIC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𝐻𝐻</m:t>
                            </m:r>
                          </m:sub>
                        </m:s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𝐻𝐿</m:t>
                            </m:r>
                          </m:sub>
                        </m:s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𝐿𝐻</m:t>
                            </m:r>
                          </m:sub>
                        </m:sSub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𝐿𝐿</m:t>
                            </m:r>
                          </m:sub>
                        </m:sSub>
                      </m:oMath>
                    </m:oMathPara>
                  </a14:m>
                  <a:endParaRPr lang="en-AU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F63800E-52B9-4A30-8142-42312EB914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047" y="4682610"/>
                  <a:ext cx="3546035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203" b="-1764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6D46067-595C-4E5D-B33C-CB31F4C3315F}"/>
                </a:ext>
              </a:extLst>
            </p:cNvPr>
            <p:cNvSpPr txBox="1"/>
            <p:nvPr/>
          </p:nvSpPr>
          <p:spPr>
            <a:xfrm>
              <a:off x="263043" y="4095176"/>
              <a:ext cx="6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AU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C48361-3A49-4FD5-B19A-60E79D2386D8}"/>
                  </a:ext>
                </a:extLst>
              </p:cNvPr>
              <p:cNvSpPr/>
              <p:nvPr/>
            </p:nvSpPr>
            <p:spPr>
              <a:xfrm>
                <a:off x="500824" y="5332156"/>
                <a:ext cx="41265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>
                          <a:latin typeface="Cambria Math" panose="02040503050406030204" pitchFamily="18" charset="0"/>
                        </a:rPr>
                        <m:t>MIC</m:t>
                      </m:r>
                      <m:r>
                        <a:rPr lang="en-AU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𝐻𝐻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𝐻𝐿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𝐿𝐻</m:t>
                          </m:r>
                        </m:sub>
                      </m:sSub>
                      <m:r>
                        <a:rPr lang="en-AU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i="1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</m:oMath>
                  </m:oMathPara>
                </a14:m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C48361-3A49-4FD5-B19A-60E79D238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24" y="5332156"/>
                <a:ext cx="412651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>
            <a:extLst>
              <a:ext uri="{FF2B5EF4-FFF2-40B4-BE49-F238E27FC236}">
                <a16:creationId xmlns:a16="http://schemas.microsoft.com/office/drawing/2014/main" id="{E4C5E2E5-B955-4D8D-9205-9ACD24F266ED}"/>
              </a:ext>
            </a:extLst>
          </p:cNvPr>
          <p:cNvSpPr/>
          <p:nvPr/>
        </p:nvSpPr>
        <p:spPr>
          <a:xfrm>
            <a:off x="618605" y="577160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6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Parallel Min Time | MIC &gt; 0</a:t>
            </a:r>
          </a:p>
          <a:p>
            <a:r>
              <a:rPr lang="en-AU" sz="16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Parallel Max Time | MIC &lt; 0</a:t>
            </a:r>
          </a:p>
          <a:p>
            <a:r>
              <a:rPr lang="en-AU" sz="1600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Serial | MIC == 0</a:t>
            </a:r>
          </a:p>
        </p:txBody>
      </p:sp>
    </p:spTree>
    <p:extLst>
      <p:ext uri="{BB962C8B-B14F-4D97-AF65-F5344CB8AC3E}">
        <p14:creationId xmlns:p14="http://schemas.microsoft.com/office/powerpoint/2010/main" val="138556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SFT Estimation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1D9F86-1B86-4945-93D1-E45056563CF1}"/>
              </a:ext>
            </a:extLst>
          </p:cNvPr>
          <p:cNvSpPr/>
          <p:nvPr/>
        </p:nvSpPr>
        <p:spPr>
          <a:xfrm>
            <a:off x="5860100" y="1006180"/>
            <a:ext cx="6124636" cy="57882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BB7428-04FA-47E1-B30F-C9A6F628CA21}"/>
              </a:ext>
            </a:extLst>
          </p:cNvPr>
          <p:cNvSpPr/>
          <p:nvPr/>
        </p:nvSpPr>
        <p:spPr>
          <a:xfrm>
            <a:off x="6934309" y="1858236"/>
            <a:ext cx="4807132" cy="4770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2CFC3E-38A8-4E31-8650-D19CD8E5C199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9337875" y="1858236"/>
            <a:ext cx="0" cy="477020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26920-4F91-4E9C-9A0F-0613FA0F5FFC}"/>
              </a:ext>
            </a:extLst>
          </p:cNvPr>
          <p:cNvCxnSpPr/>
          <p:nvPr/>
        </p:nvCxnSpPr>
        <p:spPr>
          <a:xfrm>
            <a:off x="6934309" y="4238645"/>
            <a:ext cx="4856092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95C749-B288-4319-AEE7-03E016AD375D}"/>
              </a:ext>
            </a:extLst>
          </p:cNvPr>
          <p:cNvSpPr txBox="1"/>
          <p:nvPr/>
        </p:nvSpPr>
        <p:spPr>
          <a:xfrm>
            <a:off x="7833794" y="1852334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9AC8D6-E10B-487F-B651-364967A6DDD7}"/>
              </a:ext>
            </a:extLst>
          </p:cNvPr>
          <p:cNvSpPr txBox="1"/>
          <p:nvPr/>
        </p:nvSpPr>
        <p:spPr>
          <a:xfrm>
            <a:off x="10197538" y="1872395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1ABF77-A289-486F-98DF-2BD054E02AC1}"/>
              </a:ext>
            </a:extLst>
          </p:cNvPr>
          <p:cNvSpPr txBox="1"/>
          <p:nvPr/>
        </p:nvSpPr>
        <p:spPr>
          <a:xfrm rot="16200000">
            <a:off x="6392088" y="313699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139C7F-68A9-40C8-9206-2F8DE48D68C3}"/>
              </a:ext>
            </a:extLst>
          </p:cNvPr>
          <p:cNvSpPr txBox="1"/>
          <p:nvPr/>
        </p:nvSpPr>
        <p:spPr>
          <a:xfrm rot="16200000">
            <a:off x="6410775" y="550642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39E474-2618-4977-A11A-DA8319C9CFEA}"/>
              </a:ext>
            </a:extLst>
          </p:cNvPr>
          <p:cNvSpPr txBox="1"/>
          <p:nvPr/>
        </p:nvSpPr>
        <p:spPr>
          <a:xfrm rot="16200000">
            <a:off x="8803312" y="315499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D459FB-D4A7-48C7-BD61-5A067D49F66D}"/>
              </a:ext>
            </a:extLst>
          </p:cNvPr>
          <p:cNvSpPr txBox="1"/>
          <p:nvPr/>
        </p:nvSpPr>
        <p:spPr>
          <a:xfrm rot="16200000">
            <a:off x="8810778" y="552442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02F50D-40E1-49C3-8931-DCD350AD0D8F}"/>
              </a:ext>
            </a:extLst>
          </p:cNvPr>
          <p:cNvSpPr txBox="1"/>
          <p:nvPr/>
        </p:nvSpPr>
        <p:spPr>
          <a:xfrm>
            <a:off x="7779407" y="4289636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5B3A3A-7D8F-4A75-85A4-FD19EA96E7D1}"/>
              </a:ext>
            </a:extLst>
          </p:cNvPr>
          <p:cNvSpPr txBox="1"/>
          <p:nvPr/>
        </p:nvSpPr>
        <p:spPr>
          <a:xfrm>
            <a:off x="10143151" y="4309697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D74B2A-2134-40B1-8EBF-39BDDFE2297C}"/>
              </a:ext>
            </a:extLst>
          </p:cNvPr>
          <p:cNvSpPr txBox="1"/>
          <p:nvPr/>
        </p:nvSpPr>
        <p:spPr>
          <a:xfrm>
            <a:off x="7866063" y="1335512"/>
            <a:ext cx="91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Present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46FF47-58A0-434F-8B80-917F0541641D}"/>
              </a:ext>
            </a:extLst>
          </p:cNvPr>
          <p:cNvSpPr txBox="1"/>
          <p:nvPr/>
        </p:nvSpPr>
        <p:spPr>
          <a:xfrm>
            <a:off x="10409366" y="1349335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Absent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D45CB3-34F1-43C0-9E77-98901A47FF74}"/>
              </a:ext>
            </a:extLst>
          </p:cNvPr>
          <p:cNvSpPr txBox="1"/>
          <p:nvPr/>
        </p:nvSpPr>
        <p:spPr>
          <a:xfrm rot="16200000">
            <a:off x="6098668" y="3100584"/>
            <a:ext cx="95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Present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F4DDE6-2DA3-448A-AB9C-710496A2E005}"/>
              </a:ext>
            </a:extLst>
          </p:cNvPr>
          <p:cNvSpPr txBox="1"/>
          <p:nvPr/>
        </p:nvSpPr>
        <p:spPr>
          <a:xfrm rot="16200000">
            <a:off x="6146746" y="5309855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Absent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DFF2B9-C426-4A4A-AE5F-3C052789D10C}"/>
              </a:ext>
            </a:extLst>
          </p:cNvPr>
          <p:cNvSpPr txBox="1"/>
          <p:nvPr/>
        </p:nvSpPr>
        <p:spPr>
          <a:xfrm>
            <a:off x="8874356" y="1021230"/>
            <a:ext cx="119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Target Red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A99D19-3022-452B-9155-CC8675BD59C3}"/>
              </a:ext>
            </a:extLst>
          </p:cNvPr>
          <p:cNvSpPr txBox="1"/>
          <p:nvPr/>
        </p:nvSpPr>
        <p:spPr>
          <a:xfrm rot="16200000">
            <a:off x="5527018" y="4053979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Target Blue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FAEE38B-5CD0-4512-BBE8-E3399B64AB5F}"/>
              </a:ext>
            </a:extLst>
          </p:cNvPr>
          <p:cNvSpPr>
            <a:spLocks noChangeAspect="1"/>
          </p:cNvSpPr>
          <p:nvPr/>
        </p:nvSpPr>
        <p:spPr>
          <a:xfrm>
            <a:off x="10078287" y="2615985"/>
            <a:ext cx="1557520" cy="1558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b="1" dirty="0">
                <a:solidFill>
                  <a:srgbClr val="FA1E24"/>
                </a:solidFill>
              </a:rPr>
              <a:t>&gt; 20</a:t>
            </a:r>
          </a:p>
          <a:p>
            <a:pPr algn="ctr"/>
            <a:r>
              <a:rPr lang="en-AU" sz="2600" b="1" dirty="0">
                <a:solidFill>
                  <a:srgbClr val="3F4EDE"/>
                </a:solidFill>
              </a:rPr>
              <a:t>&lt; 20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9F86FC-F7A5-4D13-B258-4BA302494C81}"/>
              </a:ext>
            </a:extLst>
          </p:cNvPr>
          <p:cNvSpPr>
            <a:spLocks noChangeAspect="1"/>
          </p:cNvSpPr>
          <p:nvPr/>
        </p:nvSpPr>
        <p:spPr>
          <a:xfrm>
            <a:off x="7654223" y="2615985"/>
            <a:ext cx="1557520" cy="1558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b="1" dirty="0">
                <a:solidFill>
                  <a:srgbClr val="FA1E24"/>
                </a:solidFill>
              </a:rPr>
              <a:t>&lt; 20</a:t>
            </a:r>
          </a:p>
          <a:p>
            <a:pPr algn="ctr"/>
            <a:r>
              <a:rPr lang="en-AU" sz="2600" b="1" dirty="0">
                <a:solidFill>
                  <a:srgbClr val="3F4EDE"/>
                </a:solidFill>
              </a:rPr>
              <a:t>&lt; 20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637181D-13E9-4C4E-A979-96A89458BBD4}"/>
              </a:ext>
            </a:extLst>
          </p:cNvPr>
          <p:cNvSpPr>
            <a:spLocks noChangeAspect="1"/>
          </p:cNvSpPr>
          <p:nvPr/>
        </p:nvSpPr>
        <p:spPr>
          <a:xfrm>
            <a:off x="7691528" y="5016171"/>
            <a:ext cx="1557520" cy="1558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b="1" dirty="0">
                <a:solidFill>
                  <a:srgbClr val="FA1E24"/>
                </a:solidFill>
              </a:rPr>
              <a:t>&lt; 20</a:t>
            </a:r>
          </a:p>
          <a:p>
            <a:pPr algn="ctr"/>
            <a:r>
              <a:rPr lang="en-AU" sz="2600" b="1" dirty="0">
                <a:solidFill>
                  <a:srgbClr val="3F4EDE"/>
                </a:solidFill>
              </a:rPr>
              <a:t>&gt; 20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FD4D2B8-2ECE-4A1B-AB3D-F14D4B557398}"/>
              </a:ext>
            </a:extLst>
          </p:cNvPr>
          <p:cNvSpPr>
            <a:spLocks noChangeAspect="1"/>
          </p:cNvSpPr>
          <p:nvPr/>
        </p:nvSpPr>
        <p:spPr>
          <a:xfrm>
            <a:off x="10115592" y="5016171"/>
            <a:ext cx="1557520" cy="15588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600" b="1" dirty="0">
                <a:solidFill>
                  <a:srgbClr val="FA1E24"/>
                </a:solidFill>
              </a:rPr>
              <a:t>&gt; 20</a:t>
            </a:r>
          </a:p>
          <a:p>
            <a:pPr algn="ctr"/>
            <a:r>
              <a:rPr lang="en-AU" sz="2600" b="1" dirty="0">
                <a:solidFill>
                  <a:srgbClr val="3F4EDE"/>
                </a:solidFill>
              </a:rPr>
              <a:t>&lt; 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813934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Applying SFT to Estimation</a:t>
            </a:r>
          </a:p>
          <a:p>
            <a:endParaRPr lang="en-AU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Response Sets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Two Item Sets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either set less than 20?</a:t>
            </a:r>
          </a:p>
          <a:p>
            <a:endParaRPr lang="en-AU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 Capacity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 Target Task</a:t>
            </a:r>
          </a:p>
          <a:p>
            <a:endParaRPr lang="en-AU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0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SFT Estimation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1D9F86-1B86-4945-93D1-E45056563CF1}"/>
              </a:ext>
            </a:extLst>
          </p:cNvPr>
          <p:cNvSpPr/>
          <p:nvPr/>
        </p:nvSpPr>
        <p:spPr>
          <a:xfrm>
            <a:off x="5860100" y="1006180"/>
            <a:ext cx="6124636" cy="57882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BB7428-04FA-47E1-B30F-C9A6F628CA21}"/>
              </a:ext>
            </a:extLst>
          </p:cNvPr>
          <p:cNvSpPr/>
          <p:nvPr/>
        </p:nvSpPr>
        <p:spPr>
          <a:xfrm>
            <a:off x="6934309" y="1858236"/>
            <a:ext cx="4807132" cy="4770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2CFC3E-38A8-4E31-8650-D19CD8E5C199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9337875" y="1858236"/>
            <a:ext cx="0" cy="477020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426920-4F91-4E9C-9A0F-0613FA0F5FFC}"/>
              </a:ext>
            </a:extLst>
          </p:cNvPr>
          <p:cNvCxnSpPr/>
          <p:nvPr/>
        </p:nvCxnSpPr>
        <p:spPr>
          <a:xfrm>
            <a:off x="6934309" y="4238645"/>
            <a:ext cx="4856092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0BE0336-4F0C-4E4E-A8FE-E62E597F3ABA}"/>
              </a:ext>
            </a:extLst>
          </p:cNvPr>
          <p:cNvSpPr txBox="1"/>
          <p:nvPr/>
        </p:nvSpPr>
        <p:spPr>
          <a:xfrm>
            <a:off x="7752293" y="224958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48A957-2EE4-474E-9B05-ED7534ACA721}"/>
              </a:ext>
            </a:extLst>
          </p:cNvPr>
          <p:cNvSpPr txBox="1"/>
          <p:nvPr/>
        </p:nvSpPr>
        <p:spPr>
          <a:xfrm>
            <a:off x="8568618" y="223158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DD14E-7FD6-4703-83F1-992F9821CC9B}"/>
              </a:ext>
            </a:extLst>
          </p:cNvPr>
          <p:cNvSpPr txBox="1"/>
          <p:nvPr/>
        </p:nvSpPr>
        <p:spPr>
          <a:xfrm>
            <a:off x="10157731" y="225763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4A3718-2CAE-4C13-8A45-9A8A96992832}"/>
              </a:ext>
            </a:extLst>
          </p:cNvPr>
          <p:cNvSpPr txBox="1"/>
          <p:nvPr/>
        </p:nvSpPr>
        <p:spPr>
          <a:xfrm>
            <a:off x="10974056" y="223963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7AF97F-6A95-4ED2-A15D-A1F038D25F4F}"/>
              </a:ext>
            </a:extLst>
          </p:cNvPr>
          <p:cNvSpPr txBox="1"/>
          <p:nvPr/>
        </p:nvSpPr>
        <p:spPr>
          <a:xfrm>
            <a:off x="7770734" y="465089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AF2B6-1693-4864-AADD-DED37C72A1D6}"/>
              </a:ext>
            </a:extLst>
          </p:cNvPr>
          <p:cNvSpPr txBox="1"/>
          <p:nvPr/>
        </p:nvSpPr>
        <p:spPr>
          <a:xfrm>
            <a:off x="8587059" y="463289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D81933-3F88-4A7D-A2BE-D848DDE0819B}"/>
              </a:ext>
            </a:extLst>
          </p:cNvPr>
          <p:cNvSpPr txBox="1"/>
          <p:nvPr/>
        </p:nvSpPr>
        <p:spPr>
          <a:xfrm>
            <a:off x="10176172" y="465894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D54932-A0AD-4204-AAD5-0D0CCD1D53E8}"/>
              </a:ext>
            </a:extLst>
          </p:cNvPr>
          <p:cNvSpPr txBox="1"/>
          <p:nvPr/>
        </p:nvSpPr>
        <p:spPr>
          <a:xfrm>
            <a:off x="10992497" y="464094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2D1E8E-AF8A-4FEC-8B88-A8EABF8969C8}"/>
              </a:ext>
            </a:extLst>
          </p:cNvPr>
          <p:cNvSpPr txBox="1"/>
          <p:nvPr/>
        </p:nvSpPr>
        <p:spPr>
          <a:xfrm rot="16200000">
            <a:off x="7149586" y="275200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6966908-1F9A-4F5F-9B36-07BA7777F292}"/>
              </a:ext>
            </a:extLst>
          </p:cNvPr>
          <p:cNvSpPr txBox="1"/>
          <p:nvPr/>
        </p:nvSpPr>
        <p:spPr>
          <a:xfrm rot="16200000">
            <a:off x="7174966" y="360616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C94438-B375-4ABE-80C6-2F58499051D1}"/>
              </a:ext>
            </a:extLst>
          </p:cNvPr>
          <p:cNvSpPr txBox="1"/>
          <p:nvPr/>
        </p:nvSpPr>
        <p:spPr>
          <a:xfrm rot="16200000">
            <a:off x="7146128" y="513905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ADBFA4-543C-4A91-8C57-3D12CB45F347}"/>
              </a:ext>
            </a:extLst>
          </p:cNvPr>
          <p:cNvSpPr txBox="1"/>
          <p:nvPr/>
        </p:nvSpPr>
        <p:spPr>
          <a:xfrm rot="16200000">
            <a:off x="7171508" y="599321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320CA3-9BED-4C76-9042-843B39415268}"/>
              </a:ext>
            </a:extLst>
          </p:cNvPr>
          <p:cNvSpPr txBox="1"/>
          <p:nvPr/>
        </p:nvSpPr>
        <p:spPr>
          <a:xfrm rot="16200000">
            <a:off x="9542791" y="516005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2A627F-D1FD-4AEE-88C6-DE35F57A9187}"/>
              </a:ext>
            </a:extLst>
          </p:cNvPr>
          <p:cNvSpPr txBox="1"/>
          <p:nvPr/>
        </p:nvSpPr>
        <p:spPr>
          <a:xfrm rot="16200000">
            <a:off x="9568171" y="6014215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D288E4-A661-4EED-BA28-9E48B367789B}"/>
              </a:ext>
            </a:extLst>
          </p:cNvPr>
          <p:cNvSpPr txBox="1"/>
          <p:nvPr/>
        </p:nvSpPr>
        <p:spPr>
          <a:xfrm rot="16200000">
            <a:off x="9564137" y="275200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9DC092-F450-4E4B-827C-0FCAF04CD53A}"/>
              </a:ext>
            </a:extLst>
          </p:cNvPr>
          <p:cNvSpPr txBox="1"/>
          <p:nvPr/>
        </p:nvSpPr>
        <p:spPr>
          <a:xfrm rot="16200000">
            <a:off x="9589517" y="360616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95C749-B288-4319-AEE7-03E016AD375D}"/>
              </a:ext>
            </a:extLst>
          </p:cNvPr>
          <p:cNvSpPr txBox="1"/>
          <p:nvPr/>
        </p:nvSpPr>
        <p:spPr>
          <a:xfrm>
            <a:off x="7833794" y="1852334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9AC8D6-E10B-487F-B651-364967A6DDD7}"/>
              </a:ext>
            </a:extLst>
          </p:cNvPr>
          <p:cNvSpPr txBox="1"/>
          <p:nvPr/>
        </p:nvSpPr>
        <p:spPr>
          <a:xfrm>
            <a:off x="10197538" y="1872395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1ABF77-A289-486F-98DF-2BD054E02AC1}"/>
              </a:ext>
            </a:extLst>
          </p:cNvPr>
          <p:cNvSpPr txBox="1"/>
          <p:nvPr/>
        </p:nvSpPr>
        <p:spPr>
          <a:xfrm rot="16200000">
            <a:off x="6392088" y="313699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139C7F-68A9-40C8-9206-2F8DE48D68C3}"/>
              </a:ext>
            </a:extLst>
          </p:cNvPr>
          <p:cNvSpPr txBox="1"/>
          <p:nvPr/>
        </p:nvSpPr>
        <p:spPr>
          <a:xfrm rot="16200000">
            <a:off x="6410775" y="550642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39E474-2618-4977-A11A-DA8319C9CFEA}"/>
              </a:ext>
            </a:extLst>
          </p:cNvPr>
          <p:cNvSpPr txBox="1"/>
          <p:nvPr/>
        </p:nvSpPr>
        <p:spPr>
          <a:xfrm rot="16200000">
            <a:off x="8803312" y="315499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3D459FB-D4A7-48C7-BD61-5A067D49F66D}"/>
              </a:ext>
            </a:extLst>
          </p:cNvPr>
          <p:cNvSpPr txBox="1"/>
          <p:nvPr/>
        </p:nvSpPr>
        <p:spPr>
          <a:xfrm rot="16200000">
            <a:off x="8810778" y="552442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02F50D-40E1-49C3-8931-DCD350AD0D8F}"/>
              </a:ext>
            </a:extLst>
          </p:cNvPr>
          <p:cNvSpPr txBox="1"/>
          <p:nvPr/>
        </p:nvSpPr>
        <p:spPr>
          <a:xfrm>
            <a:off x="7779407" y="4289636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F5B3A3A-7D8F-4A75-85A4-FD19EA96E7D1}"/>
              </a:ext>
            </a:extLst>
          </p:cNvPr>
          <p:cNvSpPr txBox="1"/>
          <p:nvPr/>
        </p:nvSpPr>
        <p:spPr>
          <a:xfrm>
            <a:off x="10143151" y="4309697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D74B2A-2134-40B1-8EBF-39BDDFE2297C}"/>
              </a:ext>
            </a:extLst>
          </p:cNvPr>
          <p:cNvSpPr txBox="1"/>
          <p:nvPr/>
        </p:nvSpPr>
        <p:spPr>
          <a:xfrm>
            <a:off x="7866063" y="1335512"/>
            <a:ext cx="91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Present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46FF47-58A0-434F-8B80-917F0541641D}"/>
              </a:ext>
            </a:extLst>
          </p:cNvPr>
          <p:cNvSpPr txBox="1"/>
          <p:nvPr/>
        </p:nvSpPr>
        <p:spPr>
          <a:xfrm>
            <a:off x="10409366" y="1349335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Absent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D45CB3-34F1-43C0-9E77-98901A47FF74}"/>
              </a:ext>
            </a:extLst>
          </p:cNvPr>
          <p:cNvSpPr txBox="1"/>
          <p:nvPr/>
        </p:nvSpPr>
        <p:spPr>
          <a:xfrm rot="16200000">
            <a:off x="6098668" y="3100584"/>
            <a:ext cx="95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Present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F4DDE6-2DA3-448A-AB9C-710496A2E005}"/>
              </a:ext>
            </a:extLst>
          </p:cNvPr>
          <p:cNvSpPr txBox="1"/>
          <p:nvPr/>
        </p:nvSpPr>
        <p:spPr>
          <a:xfrm rot="16200000">
            <a:off x="6146746" y="5309855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Absent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DFF2B9-C426-4A4A-AE5F-3C052789D10C}"/>
              </a:ext>
            </a:extLst>
          </p:cNvPr>
          <p:cNvSpPr txBox="1"/>
          <p:nvPr/>
        </p:nvSpPr>
        <p:spPr>
          <a:xfrm>
            <a:off x="8874356" y="1021230"/>
            <a:ext cx="119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Target Red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A99D19-3022-452B-9155-CC8675BD59C3}"/>
              </a:ext>
            </a:extLst>
          </p:cNvPr>
          <p:cNvSpPr txBox="1"/>
          <p:nvPr/>
        </p:nvSpPr>
        <p:spPr>
          <a:xfrm rot="16200000">
            <a:off x="5527018" y="4053979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Target Blue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3DDA44-5F0C-4EE0-9234-025F02992B85}"/>
              </a:ext>
            </a:extLst>
          </p:cNvPr>
          <p:cNvSpPr/>
          <p:nvPr/>
        </p:nvSpPr>
        <p:spPr>
          <a:xfrm>
            <a:off x="7690562" y="2633917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66BF83-728C-4E2F-BC1C-F7E2428D5F17}"/>
              </a:ext>
            </a:extLst>
          </p:cNvPr>
          <p:cNvSpPr/>
          <p:nvPr/>
        </p:nvSpPr>
        <p:spPr>
          <a:xfrm>
            <a:off x="8491418" y="2637149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521F71-B6DF-4D98-886A-F01CB118BBFA}"/>
              </a:ext>
            </a:extLst>
          </p:cNvPr>
          <p:cNvSpPr/>
          <p:nvPr/>
        </p:nvSpPr>
        <p:spPr>
          <a:xfrm>
            <a:off x="8497447" y="3450783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20D308D-3814-4CE2-BCAB-E73F6EBF172A}"/>
              </a:ext>
            </a:extLst>
          </p:cNvPr>
          <p:cNvSpPr/>
          <p:nvPr/>
        </p:nvSpPr>
        <p:spPr>
          <a:xfrm>
            <a:off x="7689256" y="3447190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F97C06-9C61-4B46-850F-0D24B0490C2A}"/>
              </a:ext>
            </a:extLst>
          </p:cNvPr>
          <p:cNvSpPr/>
          <p:nvPr/>
        </p:nvSpPr>
        <p:spPr>
          <a:xfrm>
            <a:off x="10093796" y="2625893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1A78E8-F5D5-41C3-BA43-E5434C458270}"/>
              </a:ext>
            </a:extLst>
          </p:cNvPr>
          <p:cNvSpPr/>
          <p:nvPr/>
        </p:nvSpPr>
        <p:spPr>
          <a:xfrm>
            <a:off x="10894652" y="262912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57A2AD-6109-479D-9875-C06E0486A74D}"/>
              </a:ext>
            </a:extLst>
          </p:cNvPr>
          <p:cNvSpPr/>
          <p:nvPr/>
        </p:nvSpPr>
        <p:spPr>
          <a:xfrm>
            <a:off x="10900681" y="3442759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1B586AE-AC03-4429-8F20-7D2F2707B96E}"/>
              </a:ext>
            </a:extLst>
          </p:cNvPr>
          <p:cNvSpPr/>
          <p:nvPr/>
        </p:nvSpPr>
        <p:spPr>
          <a:xfrm>
            <a:off x="10092490" y="3439166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1A12338-3D77-4BD2-B1F0-BABD0659671C}"/>
              </a:ext>
            </a:extLst>
          </p:cNvPr>
          <p:cNvSpPr/>
          <p:nvPr/>
        </p:nvSpPr>
        <p:spPr>
          <a:xfrm>
            <a:off x="7695023" y="5009879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0B1A269-9295-4AF6-9B2B-5C1BF354DBD9}"/>
              </a:ext>
            </a:extLst>
          </p:cNvPr>
          <p:cNvSpPr/>
          <p:nvPr/>
        </p:nvSpPr>
        <p:spPr>
          <a:xfrm>
            <a:off x="8495879" y="5013111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098CD64-FDB0-4B03-8CDE-7927F5D83683}"/>
              </a:ext>
            </a:extLst>
          </p:cNvPr>
          <p:cNvSpPr/>
          <p:nvPr/>
        </p:nvSpPr>
        <p:spPr>
          <a:xfrm>
            <a:off x="8501908" y="582674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7BEDCAF-3F56-4037-9EB6-94F0EBE21F2F}"/>
              </a:ext>
            </a:extLst>
          </p:cNvPr>
          <p:cNvSpPr/>
          <p:nvPr/>
        </p:nvSpPr>
        <p:spPr>
          <a:xfrm>
            <a:off x="7693717" y="5823152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0422187-E8B6-4FF1-9786-46EACC239016}"/>
              </a:ext>
            </a:extLst>
          </p:cNvPr>
          <p:cNvSpPr/>
          <p:nvPr/>
        </p:nvSpPr>
        <p:spPr>
          <a:xfrm>
            <a:off x="10094378" y="5025042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CDB8168-0CC6-4C3C-9713-03A6036A2861}"/>
              </a:ext>
            </a:extLst>
          </p:cNvPr>
          <p:cNvSpPr/>
          <p:nvPr/>
        </p:nvSpPr>
        <p:spPr>
          <a:xfrm>
            <a:off x="10895234" y="5028274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B3D09FA-AB16-423B-980E-E7448F9DFB5F}"/>
              </a:ext>
            </a:extLst>
          </p:cNvPr>
          <p:cNvSpPr/>
          <p:nvPr/>
        </p:nvSpPr>
        <p:spPr>
          <a:xfrm>
            <a:off x="10901263" y="5841908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CA64178-E012-4479-92A9-62079FCFBCEF}"/>
              </a:ext>
            </a:extLst>
          </p:cNvPr>
          <p:cNvSpPr/>
          <p:nvPr/>
        </p:nvSpPr>
        <p:spPr>
          <a:xfrm>
            <a:off x="10093072" y="583831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?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1" y="545911"/>
            <a:ext cx="67789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Applying SFT to Estimation</a:t>
            </a:r>
          </a:p>
          <a:p>
            <a:endParaRPr lang="en-AU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Response Sets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Two Item Sets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either set less than 20?</a:t>
            </a:r>
          </a:p>
          <a:p>
            <a:endParaRPr lang="en-AU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 Architecture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Salience Manipulations?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Distance Effect</a:t>
            </a:r>
          </a:p>
          <a:p>
            <a:pPr>
              <a:buClr>
                <a:schemeClr val="accent1"/>
              </a:buClr>
            </a:pPr>
            <a:r>
              <a:rPr lang="en-A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“Item sets closer in size are </a:t>
            </a:r>
            <a:br>
              <a:rPr lang="en-A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harder to compare.”</a:t>
            </a:r>
          </a:p>
        </p:txBody>
      </p:sp>
    </p:spTree>
    <p:extLst>
      <p:ext uri="{BB962C8B-B14F-4D97-AF65-F5344CB8AC3E}">
        <p14:creationId xmlns:p14="http://schemas.microsoft.com/office/powerpoint/2010/main" val="2129472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1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b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 the Numerical Distance Effect</a:t>
            </a:r>
            <a:b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choose values for SFT Salience Effects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Item Set Presentations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Criterion Task: Is the set less than 20?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E0AB67-13EC-4569-9156-70898B4435A2}"/>
              </a:ext>
            </a:extLst>
          </p:cNvPr>
          <p:cNvGrpSpPr>
            <a:grpSpLocks noChangeAspect="1"/>
          </p:cNvGrpSpPr>
          <p:nvPr/>
        </p:nvGrpSpPr>
        <p:grpSpPr>
          <a:xfrm>
            <a:off x="9515301" y="261099"/>
            <a:ext cx="2335220" cy="2335220"/>
            <a:chOff x="2721966" y="1678367"/>
            <a:chExt cx="720000" cy="72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D33548-0C23-45FD-8924-6D10323C2C48}"/>
                </a:ext>
              </a:extLst>
            </p:cNvPr>
            <p:cNvSpPr/>
            <p:nvPr/>
          </p:nvSpPr>
          <p:spPr>
            <a:xfrm>
              <a:off x="2721966" y="1678367"/>
              <a:ext cx="720000" cy="72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693C22-CFB5-4D2B-8339-AB18AD190D8C}"/>
                </a:ext>
              </a:extLst>
            </p:cNvPr>
            <p:cNvSpPr/>
            <p:nvPr/>
          </p:nvSpPr>
          <p:spPr>
            <a:xfrm>
              <a:off x="3174302" y="2106548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A23BC3C-EEDA-4EC7-A033-9A4DF794A87F}"/>
                </a:ext>
              </a:extLst>
            </p:cNvPr>
            <p:cNvSpPr/>
            <p:nvPr/>
          </p:nvSpPr>
          <p:spPr>
            <a:xfrm>
              <a:off x="3106986" y="2117084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7B87EA-FCBE-40DD-85D1-56D09BF6EC24}"/>
                </a:ext>
              </a:extLst>
            </p:cNvPr>
            <p:cNvSpPr/>
            <p:nvPr/>
          </p:nvSpPr>
          <p:spPr>
            <a:xfrm>
              <a:off x="3094951" y="2024839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4E8603-6367-4159-9AF2-7FCDC795C7B8}"/>
                </a:ext>
              </a:extLst>
            </p:cNvPr>
            <p:cNvSpPr/>
            <p:nvPr/>
          </p:nvSpPr>
          <p:spPr>
            <a:xfrm>
              <a:off x="3006715" y="2177239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7BCE7B5-12C7-48C4-B326-073B62A3855D}"/>
                </a:ext>
              </a:extLst>
            </p:cNvPr>
            <p:cNvSpPr/>
            <p:nvPr/>
          </p:nvSpPr>
          <p:spPr>
            <a:xfrm>
              <a:off x="2978638" y="2072958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0B4DCE-2E17-40A7-9346-413D1B5160A3}"/>
                </a:ext>
              </a:extLst>
            </p:cNvPr>
            <p:cNvSpPr/>
            <p:nvPr/>
          </p:nvSpPr>
          <p:spPr>
            <a:xfrm>
              <a:off x="2974623" y="1936596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2CD6FA-0D34-4E8A-99F5-21DD789D1834}"/>
                </a:ext>
              </a:extLst>
            </p:cNvPr>
            <p:cNvSpPr/>
            <p:nvPr/>
          </p:nvSpPr>
          <p:spPr>
            <a:xfrm>
              <a:off x="3074883" y="1956647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5E26CF-18A4-4857-BE10-C3FCCDE97658}"/>
                </a:ext>
              </a:extLst>
            </p:cNvPr>
            <p:cNvSpPr/>
            <p:nvPr/>
          </p:nvSpPr>
          <p:spPr>
            <a:xfrm>
              <a:off x="3210822" y="2001752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EF47B6-BD48-4657-881A-C1441E0918AF}"/>
                </a:ext>
              </a:extLst>
            </p:cNvPr>
            <p:cNvSpPr/>
            <p:nvPr/>
          </p:nvSpPr>
          <p:spPr>
            <a:xfrm>
              <a:off x="2886389" y="2080966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FB9031-9FA2-430C-B648-5DE16E99B405}"/>
                </a:ext>
              </a:extLst>
            </p:cNvPr>
            <p:cNvSpPr/>
            <p:nvPr/>
          </p:nvSpPr>
          <p:spPr>
            <a:xfrm>
              <a:off x="2906438" y="1960645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AFCC7F-14E0-4C70-92E4-077BF96AAEDD}"/>
                </a:ext>
              </a:extLst>
            </p:cNvPr>
            <p:cNvSpPr/>
            <p:nvPr/>
          </p:nvSpPr>
          <p:spPr>
            <a:xfrm>
              <a:off x="3082901" y="1852357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B13FA-34AE-44C6-9A28-26D336238F22}"/>
                </a:ext>
              </a:extLst>
            </p:cNvPr>
            <p:cNvSpPr/>
            <p:nvPr/>
          </p:nvSpPr>
          <p:spPr>
            <a:xfrm>
              <a:off x="3135035" y="2169193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CF87C1-F777-402F-94DE-77243B12E629}"/>
                </a:ext>
              </a:extLst>
            </p:cNvPr>
            <p:cNvSpPr/>
            <p:nvPr/>
          </p:nvSpPr>
          <p:spPr>
            <a:xfrm>
              <a:off x="3198700" y="1872369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95658E-1832-4CBE-8173-E79556E989D3}"/>
              </a:ext>
            </a:extLst>
          </p:cNvPr>
          <p:cNvGrpSpPr>
            <a:grpSpLocks noChangeAspect="1"/>
          </p:cNvGrpSpPr>
          <p:nvPr/>
        </p:nvGrpSpPr>
        <p:grpSpPr>
          <a:xfrm>
            <a:off x="9492328" y="2834804"/>
            <a:ext cx="2335220" cy="2335220"/>
            <a:chOff x="2721966" y="1678367"/>
            <a:chExt cx="720000" cy="720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2579001-7D41-42E1-A7AE-C68AEBA3B552}"/>
                </a:ext>
              </a:extLst>
            </p:cNvPr>
            <p:cNvSpPr/>
            <p:nvPr/>
          </p:nvSpPr>
          <p:spPr>
            <a:xfrm>
              <a:off x="2721966" y="1678367"/>
              <a:ext cx="720000" cy="72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06089E2-B877-4DF9-B0C6-2D9572C27144}"/>
                </a:ext>
              </a:extLst>
            </p:cNvPr>
            <p:cNvSpPr/>
            <p:nvPr/>
          </p:nvSpPr>
          <p:spPr>
            <a:xfrm>
              <a:off x="3082901" y="1852357"/>
              <a:ext cx="36000" cy="36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D1E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FCEDF6FC-ABCB-4001-BED0-06BAC30150FE}"/>
              </a:ext>
            </a:extLst>
          </p:cNvPr>
          <p:cNvSpPr/>
          <p:nvPr/>
        </p:nvSpPr>
        <p:spPr>
          <a:xfrm>
            <a:off x="11104931" y="36658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53728F-2486-403F-B0DE-630D706F6112}"/>
              </a:ext>
            </a:extLst>
          </p:cNvPr>
          <p:cNvSpPr/>
          <p:nvPr/>
        </p:nvSpPr>
        <p:spPr>
          <a:xfrm>
            <a:off x="10497871" y="38182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0884F2C-C229-4BD1-B9C4-E3859FD7D50B}"/>
              </a:ext>
            </a:extLst>
          </p:cNvPr>
          <p:cNvSpPr/>
          <p:nvPr/>
        </p:nvSpPr>
        <p:spPr>
          <a:xfrm>
            <a:off x="10967771" y="39325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98039D-2BF1-4BFA-8B12-98F7F3D55D1D}"/>
              </a:ext>
            </a:extLst>
          </p:cNvPr>
          <p:cNvSpPr/>
          <p:nvPr/>
        </p:nvSpPr>
        <p:spPr>
          <a:xfrm>
            <a:off x="10218471" y="36150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9DC7406-1A49-4F4F-9684-F2B61BB3A98A}"/>
              </a:ext>
            </a:extLst>
          </p:cNvPr>
          <p:cNvSpPr/>
          <p:nvPr/>
        </p:nvSpPr>
        <p:spPr>
          <a:xfrm>
            <a:off x="10396271" y="34118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8D675C1-A47E-404D-92FF-3158900A68CD}"/>
              </a:ext>
            </a:extLst>
          </p:cNvPr>
          <p:cNvSpPr/>
          <p:nvPr/>
        </p:nvSpPr>
        <p:spPr>
          <a:xfrm>
            <a:off x="11005871" y="33483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20D2C3D-05F5-4989-A355-E03B1897E2EF}"/>
              </a:ext>
            </a:extLst>
          </p:cNvPr>
          <p:cNvSpPr/>
          <p:nvPr/>
        </p:nvSpPr>
        <p:spPr>
          <a:xfrm>
            <a:off x="10734091" y="367089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1607900-7E90-4D37-8931-F531B81DCEEC}"/>
              </a:ext>
            </a:extLst>
          </p:cNvPr>
          <p:cNvSpPr/>
          <p:nvPr/>
        </p:nvSpPr>
        <p:spPr>
          <a:xfrm>
            <a:off x="10739171" y="39960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55BC3D8-6D32-44E1-90A5-9E399EDB9962}"/>
              </a:ext>
            </a:extLst>
          </p:cNvPr>
          <p:cNvSpPr/>
          <p:nvPr/>
        </p:nvSpPr>
        <p:spPr>
          <a:xfrm>
            <a:off x="10231171" y="38563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4A9E15-7D7D-4E1F-9A1F-0072D6E9B89B}"/>
              </a:ext>
            </a:extLst>
          </p:cNvPr>
          <p:cNvSpPr/>
          <p:nvPr/>
        </p:nvSpPr>
        <p:spPr>
          <a:xfrm>
            <a:off x="10546131" y="421445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62D317D-554F-4CB2-8093-FE997775A722}"/>
              </a:ext>
            </a:extLst>
          </p:cNvPr>
          <p:cNvSpPr/>
          <p:nvPr/>
        </p:nvSpPr>
        <p:spPr>
          <a:xfrm>
            <a:off x="10840771" y="41865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F4A53A3-6457-435F-AC59-C74AF3014238}"/>
              </a:ext>
            </a:extLst>
          </p:cNvPr>
          <p:cNvSpPr/>
          <p:nvPr/>
        </p:nvSpPr>
        <p:spPr>
          <a:xfrm>
            <a:off x="10243871" y="42627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1D4D0CA-0D8D-4A01-BE1C-D05E9ABE7740}"/>
              </a:ext>
            </a:extLst>
          </p:cNvPr>
          <p:cNvSpPr/>
          <p:nvPr/>
        </p:nvSpPr>
        <p:spPr>
          <a:xfrm>
            <a:off x="10706151" y="441765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A31B9D9-0640-4DD4-BB70-FC8ABC94E6D7}"/>
              </a:ext>
            </a:extLst>
          </p:cNvPr>
          <p:cNvSpPr/>
          <p:nvPr/>
        </p:nvSpPr>
        <p:spPr>
          <a:xfrm>
            <a:off x="11126189" y="4247555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A0930C-BBB2-4EFD-B07E-9B3B46E39237}"/>
                  </a:ext>
                </a:extLst>
              </p:cNvPr>
              <p:cNvSpPr txBox="1"/>
              <p:nvPr/>
            </p:nvSpPr>
            <p:spPr>
              <a:xfrm>
                <a:off x="1337480" y="545911"/>
                <a:ext cx="9867331" cy="6392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4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Study 1</a:t>
                </a:r>
              </a:p>
              <a:p>
                <a:pPr marL="457200" indent="-45720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A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Practice Block of 60 Trials</a:t>
                </a:r>
              </a:p>
              <a:p>
                <a:pPr marL="457200" indent="-45720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A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Experimental Blocks of 60 Trials</a:t>
                </a:r>
              </a:p>
              <a:p>
                <a:pPr marL="457200" indent="-45720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A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 Item Set Conditions</a:t>
                </a:r>
              </a:p>
              <a:p>
                <a:pPr>
                  <a:buClr>
                    <a:schemeClr val="accent1"/>
                  </a:buClr>
                </a:pPr>
                <a:endParaRPr lang="en-A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A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Item Sets chosen from a multiplicative scale</a:t>
                </a:r>
                <a:br>
                  <a:rPr lang="en-AU" sz="3200" b="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AU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lang="en-AU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AU" sz="32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| </m:t>
                    </m:r>
                    <m:r>
                      <a:rPr lang="en-AU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AU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en-AU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AU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AU" sz="3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0.9</m:t>
                        </m:r>
                      </m:den>
                    </m:f>
                    <m:r>
                      <a:rPr lang="en-AU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} </m:t>
                    </m:r>
                    <m:r>
                      <a:rPr lang="en-AU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𝑤h𝑒𝑟𝑒</m:t>
                    </m:r>
                    <m:r>
                      <a:rPr lang="en-AU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10≤</m:t>
                    </m:r>
                    <m:r>
                      <a:rPr lang="en-AU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AU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≤46</m:t>
                    </m:r>
                  </m:oMath>
                </a14:m>
                <a:r>
                  <a:rPr lang="en-A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endParaRPr lang="en-A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A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Items = [10, 11, 12, 13, 14, 16, 18]</a:t>
                </a:r>
              </a:p>
              <a:p>
                <a:pPr marL="457200" indent="-45720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endParaRPr lang="en-A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r>
                  <a:rPr lang="en-A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Non-Target Items = [22, 24, 27, 30, 33, 37, 41, 46]</a:t>
                </a:r>
              </a:p>
              <a:p>
                <a:pPr marL="457200" indent="-457200">
                  <a:buClr>
                    <a:schemeClr val="accent1"/>
                  </a:buClr>
                  <a:buFont typeface="Wingdings" panose="05000000000000000000" pitchFamily="2" charset="2"/>
                  <a:buChar char="q"/>
                </a:pPr>
                <a:endParaRPr lang="en-A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A0930C-BBB2-4EFD-B07E-9B3B46E39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480" y="545911"/>
                <a:ext cx="9867331" cy="6392327"/>
              </a:xfrm>
              <a:prstGeom prst="rect">
                <a:avLst/>
              </a:prstGeom>
              <a:blipFill>
                <a:blip r:embed="rId2"/>
                <a:stretch>
                  <a:fillRect l="-2471" t="-190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3E0AB67-13EC-4569-9156-70898B4435A2}"/>
              </a:ext>
            </a:extLst>
          </p:cNvPr>
          <p:cNvGrpSpPr>
            <a:grpSpLocks noChangeAspect="1"/>
          </p:cNvGrpSpPr>
          <p:nvPr/>
        </p:nvGrpSpPr>
        <p:grpSpPr>
          <a:xfrm>
            <a:off x="9515301" y="261099"/>
            <a:ext cx="2335220" cy="2335220"/>
            <a:chOff x="2721966" y="1678367"/>
            <a:chExt cx="720000" cy="72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D33548-0C23-45FD-8924-6D10323C2C48}"/>
                </a:ext>
              </a:extLst>
            </p:cNvPr>
            <p:cNvSpPr/>
            <p:nvPr/>
          </p:nvSpPr>
          <p:spPr>
            <a:xfrm>
              <a:off x="2721966" y="1678367"/>
              <a:ext cx="720000" cy="72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5693C22-CFB5-4D2B-8339-AB18AD190D8C}"/>
                </a:ext>
              </a:extLst>
            </p:cNvPr>
            <p:cNvSpPr/>
            <p:nvPr/>
          </p:nvSpPr>
          <p:spPr>
            <a:xfrm>
              <a:off x="3174302" y="2106548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A23BC3C-EEDA-4EC7-A033-9A4DF794A87F}"/>
                </a:ext>
              </a:extLst>
            </p:cNvPr>
            <p:cNvSpPr/>
            <p:nvPr/>
          </p:nvSpPr>
          <p:spPr>
            <a:xfrm>
              <a:off x="3106986" y="2117084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7B87EA-FCBE-40DD-85D1-56D09BF6EC24}"/>
                </a:ext>
              </a:extLst>
            </p:cNvPr>
            <p:cNvSpPr/>
            <p:nvPr/>
          </p:nvSpPr>
          <p:spPr>
            <a:xfrm>
              <a:off x="3094951" y="2024839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14E8603-6367-4159-9AF2-7FCDC795C7B8}"/>
                </a:ext>
              </a:extLst>
            </p:cNvPr>
            <p:cNvSpPr/>
            <p:nvPr/>
          </p:nvSpPr>
          <p:spPr>
            <a:xfrm>
              <a:off x="3006715" y="2177239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7BCE7B5-12C7-48C4-B326-073B62A3855D}"/>
                </a:ext>
              </a:extLst>
            </p:cNvPr>
            <p:cNvSpPr/>
            <p:nvPr/>
          </p:nvSpPr>
          <p:spPr>
            <a:xfrm>
              <a:off x="2978638" y="2072958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0B4DCE-2E17-40A7-9346-413D1B5160A3}"/>
                </a:ext>
              </a:extLst>
            </p:cNvPr>
            <p:cNvSpPr/>
            <p:nvPr/>
          </p:nvSpPr>
          <p:spPr>
            <a:xfrm>
              <a:off x="2974623" y="1936596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2CD6FA-0D34-4E8A-99F5-21DD789D1834}"/>
                </a:ext>
              </a:extLst>
            </p:cNvPr>
            <p:cNvSpPr/>
            <p:nvPr/>
          </p:nvSpPr>
          <p:spPr>
            <a:xfrm>
              <a:off x="3074883" y="1956647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15E26CF-18A4-4857-BE10-C3FCCDE97658}"/>
                </a:ext>
              </a:extLst>
            </p:cNvPr>
            <p:cNvSpPr/>
            <p:nvPr/>
          </p:nvSpPr>
          <p:spPr>
            <a:xfrm>
              <a:off x="3210822" y="2001752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EF47B6-BD48-4657-881A-C1441E0918AF}"/>
                </a:ext>
              </a:extLst>
            </p:cNvPr>
            <p:cNvSpPr/>
            <p:nvPr/>
          </p:nvSpPr>
          <p:spPr>
            <a:xfrm>
              <a:off x="2886389" y="2080966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8FB9031-9FA2-430C-B648-5DE16E99B405}"/>
                </a:ext>
              </a:extLst>
            </p:cNvPr>
            <p:cNvSpPr/>
            <p:nvPr/>
          </p:nvSpPr>
          <p:spPr>
            <a:xfrm>
              <a:off x="2906438" y="1960645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AFCC7F-14E0-4C70-92E4-077BF96AAEDD}"/>
                </a:ext>
              </a:extLst>
            </p:cNvPr>
            <p:cNvSpPr/>
            <p:nvPr/>
          </p:nvSpPr>
          <p:spPr>
            <a:xfrm>
              <a:off x="3082901" y="1852357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4B13FA-34AE-44C6-9A28-26D336238F22}"/>
                </a:ext>
              </a:extLst>
            </p:cNvPr>
            <p:cNvSpPr/>
            <p:nvPr/>
          </p:nvSpPr>
          <p:spPr>
            <a:xfrm>
              <a:off x="3135035" y="2169193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0CF87C1-F777-402F-94DE-77243B12E629}"/>
                </a:ext>
              </a:extLst>
            </p:cNvPr>
            <p:cNvSpPr/>
            <p:nvPr/>
          </p:nvSpPr>
          <p:spPr>
            <a:xfrm>
              <a:off x="3198700" y="1872369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30B239-C053-40E2-A687-558E6762515E}"/>
              </a:ext>
            </a:extLst>
          </p:cNvPr>
          <p:cNvGrpSpPr>
            <a:grpSpLocks noChangeAspect="1"/>
          </p:cNvGrpSpPr>
          <p:nvPr/>
        </p:nvGrpSpPr>
        <p:grpSpPr>
          <a:xfrm>
            <a:off x="9492328" y="2834804"/>
            <a:ext cx="2335220" cy="2335220"/>
            <a:chOff x="2721966" y="1678367"/>
            <a:chExt cx="720000" cy="72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9774A9-EEA8-4668-AD18-F99ECE3E4B93}"/>
                </a:ext>
              </a:extLst>
            </p:cNvPr>
            <p:cNvSpPr/>
            <p:nvPr/>
          </p:nvSpPr>
          <p:spPr>
            <a:xfrm>
              <a:off x="2721966" y="1678367"/>
              <a:ext cx="720000" cy="72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5B002E-5B05-4C3B-9B92-7118B8C6C2F9}"/>
                </a:ext>
              </a:extLst>
            </p:cNvPr>
            <p:cNvSpPr/>
            <p:nvPr/>
          </p:nvSpPr>
          <p:spPr>
            <a:xfrm>
              <a:off x="3082901" y="1852357"/>
              <a:ext cx="36000" cy="36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D1E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8FA416CF-824D-4730-8421-0BD7DBB20577}"/>
              </a:ext>
            </a:extLst>
          </p:cNvPr>
          <p:cNvSpPr/>
          <p:nvPr/>
        </p:nvSpPr>
        <p:spPr>
          <a:xfrm>
            <a:off x="11104931" y="36658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212ADA-FDFC-4EA8-AAAF-3B421F575EE5}"/>
              </a:ext>
            </a:extLst>
          </p:cNvPr>
          <p:cNvSpPr/>
          <p:nvPr/>
        </p:nvSpPr>
        <p:spPr>
          <a:xfrm>
            <a:off x="10497871" y="38182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7FF5D7-00E1-4A00-BB2B-F40154BC1DF0}"/>
              </a:ext>
            </a:extLst>
          </p:cNvPr>
          <p:cNvSpPr/>
          <p:nvPr/>
        </p:nvSpPr>
        <p:spPr>
          <a:xfrm>
            <a:off x="10967771" y="39325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87EB041-6BF6-40D9-8F13-1C2942344D96}"/>
              </a:ext>
            </a:extLst>
          </p:cNvPr>
          <p:cNvSpPr/>
          <p:nvPr/>
        </p:nvSpPr>
        <p:spPr>
          <a:xfrm>
            <a:off x="10218471" y="36150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327BE0-AB82-4771-9CB8-818AABF23855}"/>
              </a:ext>
            </a:extLst>
          </p:cNvPr>
          <p:cNvSpPr/>
          <p:nvPr/>
        </p:nvSpPr>
        <p:spPr>
          <a:xfrm>
            <a:off x="10396271" y="34118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430A50-CF51-43FA-BE3B-81971631DAE5}"/>
              </a:ext>
            </a:extLst>
          </p:cNvPr>
          <p:cNvSpPr/>
          <p:nvPr/>
        </p:nvSpPr>
        <p:spPr>
          <a:xfrm>
            <a:off x="11005871" y="33483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7D424C3-D270-4456-9662-541D82863C9D}"/>
              </a:ext>
            </a:extLst>
          </p:cNvPr>
          <p:cNvSpPr/>
          <p:nvPr/>
        </p:nvSpPr>
        <p:spPr>
          <a:xfrm>
            <a:off x="10734091" y="367089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2F7462-2E79-4615-8E79-49F35C9F7D4B}"/>
              </a:ext>
            </a:extLst>
          </p:cNvPr>
          <p:cNvSpPr/>
          <p:nvPr/>
        </p:nvSpPr>
        <p:spPr>
          <a:xfrm>
            <a:off x="10739171" y="39960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C30366-00E4-49F2-B158-0AC611D1BC6F}"/>
              </a:ext>
            </a:extLst>
          </p:cNvPr>
          <p:cNvSpPr/>
          <p:nvPr/>
        </p:nvSpPr>
        <p:spPr>
          <a:xfrm>
            <a:off x="10231171" y="38563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A944681-3443-4B8C-A6EA-27A452ABA82D}"/>
              </a:ext>
            </a:extLst>
          </p:cNvPr>
          <p:cNvSpPr/>
          <p:nvPr/>
        </p:nvSpPr>
        <p:spPr>
          <a:xfrm>
            <a:off x="10546131" y="421445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C7E435-8B63-4AFC-91F9-DB6CC9020586}"/>
              </a:ext>
            </a:extLst>
          </p:cNvPr>
          <p:cNvSpPr/>
          <p:nvPr/>
        </p:nvSpPr>
        <p:spPr>
          <a:xfrm>
            <a:off x="10840771" y="41865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6BC419A-C095-462B-B0A3-52FB639A800B}"/>
              </a:ext>
            </a:extLst>
          </p:cNvPr>
          <p:cNvSpPr/>
          <p:nvPr/>
        </p:nvSpPr>
        <p:spPr>
          <a:xfrm>
            <a:off x="10243871" y="426271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8EC0C5F-8713-4734-B561-226B956BBFC1}"/>
              </a:ext>
            </a:extLst>
          </p:cNvPr>
          <p:cNvSpPr/>
          <p:nvPr/>
        </p:nvSpPr>
        <p:spPr>
          <a:xfrm>
            <a:off x="10706151" y="4417656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E0A140-6EC2-4F16-8D6E-8AA65EBB7AD0}"/>
              </a:ext>
            </a:extLst>
          </p:cNvPr>
          <p:cNvSpPr/>
          <p:nvPr/>
        </p:nvSpPr>
        <p:spPr>
          <a:xfrm>
            <a:off x="11126189" y="4247555"/>
            <a:ext cx="116761" cy="116761"/>
          </a:xfrm>
          <a:prstGeom prst="ellipse">
            <a:avLst/>
          </a:prstGeom>
          <a:solidFill>
            <a:srgbClr val="ED1E26"/>
          </a:solidFill>
          <a:ln>
            <a:solidFill>
              <a:srgbClr val="ED1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81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166191" y="545911"/>
            <a:ext cx="1040295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and Estimation Systems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Factorial Technology (SFT)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SFT to Estimation Systems (Studies 1 &amp; 2)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Work: A-priori estimates of Trial N and Stochastic Dominance using the LBA</a:t>
            </a:r>
          </a:p>
        </p:txBody>
      </p:sp>
    </p:spTree>
    <p:extLst>
      <p:ext uri="{BB962C8B-B14F-4D97-AF65-F5344CB8AC3E}">
        <p14:creationId xmlns:p14="http://schemas.microsoft.com/office/powerpoint/2010/main" val="594480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E548E00-5CBA-4052-9D06-50A4F0976C39}"/>
              </a:ext>
            </a:extLst>
          </p:cNvPr>
          <p:cNvSpPr>
            <a:spLocks/>
          </p:cNvSpPr>
          <p:nvPr/>
        </p:nvSpPr>
        <p:spPr>
          <a:xfrm>
            <a:off x="2340000" y="1620000"/>
            <a:ext cx="7920000" cy="4320000"/>
          </a:xfrm>
          <a:prstGeom prst="rect">
            <a:avLst/>
          </a:prstGeom>
          <a:solidFill>
            <a:srgbClr val="00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1C4735-B72B-4E78-B87D-3C4790F60D9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00" y="1620000"/>
            <a:ext cx="7920000" cy="432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F79BE5-E493-4C6A-B432-824F097781FD}"/>
              </a:ext>
            </a:extLst>
          </p:cNvPr>
          <p:cNvSpPr/>
          <p:nvPr/>
        </p:nvSpPr>
        <p:spPr>
          <a:xfrm>
            <a:off x="3732656" y="5985720"/>
            <a:ext cx="52453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accent1"/>
              </a:buClr>
            </a:pPr>
            <a:r>
              <a:rPr lang="en-A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set less than 20?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C46E1EC-6007-4433-A7C4-C7F4214A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000" y="1620000"/>
            <a:ext cx="7991144" cy="43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C73C2B7-C313-45D5-BD58-D13AB21C4B27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0" y="1620000"/>
            <a:ext cx="7966050" cy="432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4E7816-3D3D-400D-BC7C-D10C644C8548}"/>
              </a:ext>
            </a:extLst>
          </p:cNvPr>
          <p:cNvSpPr>
            <a:spLocks/>
          </p:cNvSpPr>
          <p:nvPr/>
        </p:nvSpPr>
        <p:spPr>
          <a:xfrm>
            <a:off x="2340000" y="1620000"/>
            <a:ext cx="7991144" cy="4320000"/>
          </a:xfrm>
          <a:prstGeom prst="rect">
            <a:avLst/>
          </a:prstGeom>
          <a:solidFill>
            <a:srgbClr val="00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4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1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50D3AAF-62E5-41CD-B545-0CD874C91BBE}"/>
              </a:ext>
            </a:extLst>
          </p:cNvPr>
          <p:cNvGrpSpPr/>
          <p:nvPr/>
        </p:nvGrpSpPr>
        <p:grpSpPr>
          <a:xfrm>
            <a:off x="3273843" y="719367"/>
            <a:ext cx="8611005" cy="5457808"/>
            <a:chOff x="2823901" y="473414"/>
            <a:chExt cx="8611005" cy="545780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E4EF51D-AA05-4EBA-9BA0-C7D28453DB13}"/>
                </a:ext>
              </a:extLst>
            </p:cNvPr>
            <p:cNvSpPr/>
            <p:nvPr/>
          </p:nvSpPr>
          <p:spPr>
            <a:xfrm>
              <a:off x="7044057" y="2977200"/>
              <a:ext cx="94532" cy="4766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6418AC5-AEB5-431A-8C96-6465DCC3BB27}"/>
                </a:ext>
              </a:extLst>
            </p:cNvPr>
            <p:cNvSpPr/>
            <p:nvPr/>
          </p:nvSpPr>
          <p:spPr>
            <a:xfrm rot="5400000">
              <a:off x="7044057" y="2977200"/>
              <a:ext cx="93600" cy="4766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7F547DF-65A5-46DB-B3A9-001A1BD8C394}"/>
                </a:ext>
              </a:extLst>
            </p:cNvPr>
            <p:cNvSpPr/>
            <p:nvPr/>
          </p:nvSpPr>
          <p:spPr>
            <a:xfrm>
              <a:off x="5723958" y="2345924"/>
              <a:ext cx="576000" cy="576000"/>
            </a:xfrm>
            <a:prstGeom prst="ellipse">
              <a:avLst/>
            </a:prstGeom>
            <a:solidFill>
              <a:srgbClr val="4755EF"/>
            </a:solidFill>
            <a:ln>
              <a:solidFill>
                <a:srgbClr val="4755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73A4171-953A-4448-9D39-E0A6328F00F5}"/>
                </a:ext>
              </a:extLst>
            </p:cNvPr>
            <p:cNvSpPr/>
            <p:nvPr/>
          </p:nvSpPr>
          <p:spPr>
            <a:xfrm>
              <a:off x="7217774" y="3847778"/>
              <a:ext cx="576000" cy="576000"/>
            </a:xfrm>
            <a:prstGeom prst="ellipse">
              <a:avLst/>
            </a:prstGeom>
            <a:solidFill>
              <a:srgbClr val="F41F26"/>
            </a:solidFill>
            <a:ln>
              <a:solidFill>
                <a:srgbClr val="F41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AF90B8-F5CB-4D76-89BB-62FD952BFB67}"/>
                </a:ext>
              </a:extLst>
            </p:cNvPr>
            <p:cNvSpPr/>
            <p:nvPr/>
          </p:nvSpPr>
          <p:spPr>
            <a:xfrm>
              <a:off x="6857884" y="1794628"/>
              <a:ext cx="576000" cy="576000"/>
            </a:xfrm>
            <a:prstGeom prst="ellipse">
              <a:avLst/>
            </a:prstGeom>
            <a:solidFill>
              <a:srgbClr val="4755EF"/>
            </a:solidFill>
            <a:ln>
              <a:solidFill>
                <a:srgbClr val="4755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2FFBABA-A443-414D-A14F-667BE7CEE462}"/>
                </a:ext>
              </a:extLst>
            </p:cNvPr>
            <p:cNvSpPr/>
            <p:nvPr/>
          </p:nvSpPr>
          <p:spPr>
            <a:xfrm>
              <a:off x="8724193" y="3632680"/>
              <a:ext cx="576000" cy="576000"/>
            </a:xfrm>
            <a:prstGeom prst="ellipse">
              <a:avLst/>
            </a:prstGeom>
            <a:solidFill>
              <a:srgbClr val="4755EF"/>
            </a:solidFill>
            <a:ln>
              <a:solidFill>
                <a:srgbClr val="4755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1ACE2D0-2A5E-436E-8600-1BBEB4615D7B}"/>
                </a:ext>
              </a:extLst>
            </p:cNvPr>
            <p:cNvSpPr/>
            <p:nvPr/>
          </p:nvSpPr>
          <p:spPr>
            <a:xfrm>
              <a:off x="7835348" y="2923297"/>
              <a:ext cx="576000" cy="576000"/>
            </a:xfrm>
            <a:prstGeom prst="ellipse">
              <a:avLst/>
            </a:prstGeom>
            <a:solidFill>
              <a:srgbClr val="4755EF"/>
            </a:solidFill>
            <a:ln>
              <a:solidFill>
                <a:srgbClr val="4755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944702F-979A-4D0E-A8AF-328188B632E2}"/>
                </a:ext>
              </a:extLst>
            </p:cNvPr>
            <p:cNvSpPr/>
            <p:nvPr/>
          </p:nvSpPr>
          <p:spPr>
            <a:xfrm>
              <a:off x="6963241" y="3028736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2A48D6B-E8AE-40D5-B81C-88CA8B7C2172}"/>
                </a:ext>
              </a:extLst>
            </p:cNvPr>
            <p:cNvSpPr/>
            <p:nvPr/>
          </p:nvSpPr>
          <p:spPr>
            <a:xfrm>
              <a:off x="7501751" y="2531133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D4BE9CE-5405-41F6-BA9F-14388ADD1FA7}"/>
                </a:ext>
              </a:extLst>
            </p:cNvPr>
            <p:cNvSpPr/>
            <p:nvPr/>
          </p:nvSpPr>
          <p:spPr>
            <a:xfrm>
              <a:off x="6242937" y="2224509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7B25426-D6A7-4781-9419-B72B38307F89}"/>
                </a:ext>
              </a:extLst>
            </p:cNvPr>
            <p:cNvSpPr/>
            <p:nvPr/>
          </p:nvSpPr>
          <p:spPr>
            <a:xfrm>
              <a:off x="8429378" y="3208736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94ECA2-E84D-4B32-A63D-2A670C7773EB}"/>
                </a:ext>
              </a:extLst>
            </p:cNvPr>
            <p:cNvSpPr/>
            <p:nvPr/>
          </p:nvSpPr>
          <p:spPr>
            <a:xfrm>
              <a:off x="7358828" y="4258884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3DB4B39-3E25-4815-97F2-E2013891FB23}"/>
                </a:ext>
              </a:extLst>
            </p:cNvPr>
            <p:cNvSpPr/>
            <p:nvPr/>
          </p:nvSpPr>
          <p:spPr>
            <a:xfrm>
              <a:off x="5618440" y="2017864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15A56B6-3877-49FA-AA01-093971FA7D8C}"/>
                </a:ext>
              </a:extLst>
            </p:cNvPr>
            <p:cNvSpPr/>
            <p:nvPr/>
          </p:nvSpPr>
          <p:spPr>
            <a:xfrm>
              <a:off x="7494738" y="1754967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631F3E8-A78D-43B8-B033-1B984E874FD7}"/>
                </a:ext>
              </a:extLst>
            </p:cNvPr>
            <p:cNvSpPr/>
            <p:nvPr/>
          </p:nvSpPr>
          <p:spPr>
            <a:xfrm>
              <a:off x="6792608" y="2224509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86A08DF-D667-4D56-9CAC-43AB04636159}"/>
                </a:ext>
              </a:extLst>
            </p:cNvPr>
            <p:cNvSpPr/>
            <p:nvPr/>
          </p:nvSpPr>
          <p:spPr>
            <a:xfrm>
              <a:off x="8736636" y="4124297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1437B6-8A57-493F-AC3E-557111B6970E}"/>
                </a:ext>
              </a:extLst>
            </p:cNvPr>
            <p:cNvSpPr/>
            <p:nvPr/>
          </p:nvSpPr>
          <p:spPr>
            <a:xfrm>
              <a:off x="7363370" y="3813978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3641DCC-599B-44C2-AA23-700207E505E1}"/>
                </a:ext>
              </a:extLst>
            </p:cNvPr>
            <p:cNvSpPr/>
            <p:nvPr/>
          </p:nvSpPr>
          <p:spPr>
            <a:xfrm>
              <a:off x="7586063" y="3060131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EE2A80-EB1D-4F04-89B1-6B55965FFF06}"/>
                </a:ext>
              </a:extLst>
            </p:cNvPr>
            <p:cNvSpPr/>
            <p:nvPr/>
          </p:nvSpPr>
          <p:spPr>
            <a:xfrm>
              <a:off x="7861751" y="3995612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FB59E82-F458-48E9-A7C8-D72301D52598}"/>
                </a:ext>
              </a:extLst>
            </p:cNvPr>
            <p:cNvSpPr/>
            <p:nvPr/>
          </p:nvSpPr>
          <p:spPr>
            <a:xfrm>
              <a:off x="8130579" y="2473385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78D6129-FEF6-465F-8F92-8A714FFEA74B}"/>
                </a:ext>
              </a:extLst>
            </p:cNvPr>
            <p:cNvSpPr/>
            <p:nvPr/>
          </p:nvSpPr>
          <p:spPr>
            <a:xfrm>
              <a:off x="7822947" y="2059767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F68D94C-2ED3-42F6-B9A7-7472E011B6EC}"/>
                </a:ext>
              </a:extLst>
            </p:cNvPr>
            <p:cNvSpPr/>
            <p:nvPr/>
          </p:nvSpPr>
          <p:spPr>
            <a:xfrm>
              <a:off x="8021196" y="3289396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8EB76EB-44C3-4E4B-A6EA-0A91221D182E}"/>
                </a:ext>
              </a:extLst>
            </p:cNvPr>
            <p:cNvSpPr/>
            <p:nvPr/>
          </p:nvSpPr>
          <p:spPr>
            <a:xfrm>
              <a:off x="6468957" y="3049669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8703093-CE3C-415C-8F4B-3821DDCBC21F}"/>
                </a:ext>
              </a:extLst>
            </p:cNvPr>
            <p:cNvSpPr/>
            <p:nvPr/>
          </p:nvSpPr>
          <p:spPr>
            <a:xfrm>
              <a:off x="6932954" y="2584509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DDBEB99-F2FD-43D8-A807-4073505B1ABB}"/>
                </a:ext>
              </a:extLst>
            </p:cNvPr>
            <p:cNvSpPr/>
            <p:nvPr/>
          </p:nvSpPr>
          <p:spPr>
            <a:xfrm>
              <a:off x="8912693" y="3451721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9D853C8-2426-465E-BF4F-E0E887349962}"/>
                </a:ext>
              </a:extLst>
            </p:cNvPr>
            <p:cNvSpPr/>
            <p:nvPr/>
          </p:nvSpPr>
          <p:spPr>
            <a:xfrm>
              <a:off x="6556589" y="1667631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69D6CA-C7DE-4957-A06B-A8BDA8729505}"/>
                </a:ext>
              </a:extLst>
            </p:cNvPr>
            <p:cNvSpPr/>
            <p:nvPr/>
          </p:nvSpPr>
          <p:spPr>
            <a:xfrm>
              <a:off x="7674738" y="3531285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0167B1F-7204-478B-B0EB-FA7583C44A78}"/>
                </a:ext>
              </a:extLst>
            </p:cNvPr>
            <p:cNvSpPr/>
            <p:nvPr/>
          </p:nvSpPr>
          <p:spPr>
            <a:xfrm>
              <a:off x="7003370" y="1879178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5FAD807-291D-45BB-84A7-490225CC4315}"/>
                </a:ext>
              </a:extLst>
            </p:cNvPr>
            <p:cNvSpPr/>
            <p:nvPr/>
          </p:nvSpPr>
          <p:spPr>
            <a:xfrm>
              <a:off x="5701041" y="2503161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5F7B64E-7284-417E-87A8-7F67B8E26AD7}"/>
                </a:ext>
              </a:extLst>
            </p:cNvPr>
            <p:cNvSpPr/>
            <p:nvPr/>
          </p:nvSpPr>
          <p:spPr>
            <a:xfrm>
              <a:off x="8000433" y="2846756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F9E81F9-5DA2-4683-91AE-F3C558431E2F}"/>
                </a:ext>
              </a:extLst>
            </p:cNvPr>
            <p:cNvSpPr/>
            <p:nvPr/>
          </p:nvSpPr>
          <p:spPr>
            <a:xfrm>
              <a:off x="6468957" y="2596982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AA04D66-52E2-4F30-9921-EC55A792244B}"/>
                </a:ext>
              </a:extLst>
            </p:cNvPr>
            <p:cNvSpPr/>
            <p:nvPr/>
          </p:nvSpPr>
          <p:spPr>
            <a:xfrm>
              <a:off x="7040321" y="3488443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C69E47-D049-4C68-A2F4-16672602CE41}"/>
                </a:ext>
              </a:extLst>
            </p:cNvPr>
            <p:cNvSpPr/>
            <p:nvPr/>
          </p:nvSpPr>
          <p:spPr>
            <a:xfrm>
              <a:off x="8383391" y="3715168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E3C0A75-E08D-426F-B3EC-4B398E4AEF9C}"/>
                </a:ext>
              </a:extLst>
            </p:cNvPr>
            <p:cNvSpPr/>
            <p:nvPr/>
          </p:nvSpPr>
          <p:spPr>
            <a:xfrm>
              <a:off x="7373041" y="2168836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D4D5C6F-33D4-418C-8B0F-D55FD8D4C2A9}"/>
                </a:ext>
              </a:extLst>
            </p:cNvPr>
            <p:cNvSpPr/>
            <p:nvPr/>
          </p:nvSpPr>
          <p:spPr>
            <a:xfrm>
              <a:off x="6086373" y="1815380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9E278D2-B0F4-4D89-B54A-692F9402CF03}"/>
                </a:ext>
              </a:extLst>
            </p:cNvPr>
            <p:cNvSpPr/>
            <p:nvPr/>
          </p:nvSpPr>
          <p:spPr>
            <a:xfrm>
              <a:off x="8482221" y="2799068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19964CA-A119-4031-AE32-DB59780080C7}"/>
                </a:ext>
              </a:extLst>
            </p:cNvPr>
            <p:cNvSpPr/>
            <p:nvPr/>
          </p:nvSpPr>
          <p:spPr>
            <a:xfrm>
              <a:off x="8168513" y="4358661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1134AF-48C5-465F-AE96-976449B27C8A}"/>
                </a:ext>
              </a:extLst>
            </p:cNvPr>
            <p:cNvSpPr/>
            <p:nvPr/>
          </p:nvSpPr>
          <p:spPr>
            <a:xfrm>
              <a:off x="6941512" y="4175612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9AFCFB2-936B-46A6-99DB-D78370206872}"/>
                </a:ext>
              </a:extLst>
            </p:cNvPr>
            <p:cNvSpPr/>
            <p:nvPr/>
          </p:nvSpPr>
          <p:spPr>
            <a:xfrm>
              <a:off x="4573695" y="473414"/>
              <a:ext cx="2819026" cy="1536433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450CD26-67B5-4E85-A7DF-A796DF5373CC}"/>
                </a:ext>
              </a:extLst>
            </p:cNvPr>
            <p:cNvSpPr txBox="1"/>
            <p:nvPr/>
          </p:nvSpPr>
          <p:spPr>
            <a:xfrm>
              <a:off x="2823901" y="2043363"/>
              <a:ext cx="242239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Fixation Cross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CD608CC-BBC6-48DA-B7C7-D596ADED5017}"/>
                </a:ext>
              </a:extLst>
            </p:cNvPr>
            <p:cNvSpPr txBox="1"/>
            <p:nvPr/>
          </p:nvSpPr>
          <p:spPr>
            <a:xfrm>
              <a:off x="4244078" y="2983811"/>
              <a:ext cx="15440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Stimulus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45F6BA9-AC3D-4215-AF5E-B1FD17561305}"/>
                </a:ext>
              </a:extLst>
            </p:cNvPr>
            <p:cNvSpPr txBox="1"/>
            <p:nvPr/>
          </p:nvSpPr>
          <p:spPr>
            <a:xfrm>
              <a:off x="4979355" y="3956133"/>
              <a:ext cx="11624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D56435C-EFEB-4400-A060-1250E8291D4F}"/>
                </a:ext>
              </a:extLst>
            </p:cNvPr>
            <p:cNvSpPr txBox="1"/>
            <p:nvPr/>
          </p:nvSpPr>
          <p:spPr>
            <a:xfrm>
              <a:off x="4871365" y="4977115"/>
              <a:ext cx="279916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 Mask Blank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Right Brace 122">
              <a:extLst>
                <a:ext uri="{FF2B5EF4-FFF2-40B4-BE49-F238E27FC236}">
                  <a16:creationId xmlns:a16="http://schemas.microsoft.com/office/drawing/2014/main" id="{EAF8B48A-77C3-4463-8456-C9B258588A55}"/>
                </a:ext>
              </a:extLst>
            </p:cNvPr>
            <p:cNvSpPr/>
            <p:nvPr/>
          </p:nvSpPr>
          <p:spPr>
            <a:xfrm rot="19468767">
              <a:off x="9868311" y="1871844"/>
              <a:ext cx="368536" cy="2591822"/>
            </a:xfrm>
            <a:prstGeom prst="rightBrace">
              <a:avLst>
                <a:gd name="adj1" fmla="val 107528"/>
                <a:gd name="adj2" fmla="val 48323"/>
              </a:avLst>
            </a:prstGeom>
            <a:ln w="889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120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B6A0C72-0D6D-4A67-98AB-BBB2452A9E8E}"/>
                </a:ext>
              </a:extLst>
            </p:cNvPr>
            <p:cNvSpPr txBox="1"/>
            <p:nvPr/>
          </p:nvSpPr>
          <p:spPr>
            <a:xfrm>
              <a:off x="10092872" y="2280987"/>
              <a:ext cx="13420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RTI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5B2C4AD-D17D-423D-B50A-1A7EE9630E02}"/>
                </a:ext>
              </a:extLst>
            </p:cNvPr>
            <p:cNvSpPr txBox="1"/>
            <p:nvPr/>
          </p:nvSpPr>
          <p:spPr>
            <a:xfrm>
              <a:off x="3158010" y="841520"/>
              <a:ext cx="11624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ITI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C5C2796-3207-48AA-BF2E-15BD807C2774}"/>
                </a:ext>
              </a:extLst>
            </p:cNvPr>
            <p:cNvGrpSpPr/>
            <p:nvPr/>
          </p:nvGrpSpPr>
          <p:grpSpPr>
            <a:xfrm>
              <a:off x="5356866" y="1406514"/>
              <a:ext cx="2819026" cy="1536433"/>
              <a:chOff x="3440601" y="1231900"/>
              <a:chExt cx="2716279" cy="1536433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23BCCF5-BE14-44FC-9FB6-93F1F42FA756}"/>
                  </a:ext>
                </a:extLst>
              </p:cNvPr>
              <p:cNvSpPr/>
              <p:nvPr/>
            </p:nvSpPr>
            <p:spPr>
              <a:xfrm>
                <a:off x="3440601" y="1231900"/>
                <a:ext cx="2716279" cy="1536433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223B39C-ED01-4695-B8D6-E460CE6AF408}"/>
                  </a:ext>
                </a:extLst>
              </p:cNvPr>
              <p:cNvCxnSpPr/>
              <p:nvPr/>
            </p:nvCxnSpPr>
            <p:spPr>
              <a:xfrm>
                <a:off x="4798741" y="1954024"/>
                <a:ext cx="0" cy="9218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112C9310-B9A8-4897-8623-636E9546D332}"/>
                  </a:ext>
                </a:extLst>
              </p:cNvPr>
              <p:cNvCxnSpPr/>
              <p:nvPr/>
            </p:nvCxnSpPr>
            <p:spPr>
              <a:xfrm>
                <a:off x="4753469" y="1998081"/>
                <a:ext cx="90543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6D2DA826-297B-4650-BC00-DC31C7F9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499" y="2338985"/>
              <a:ext cx="2836172" cy="1537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F09C907-4B6C-4FF5-854A-ED86D6F10953}"/>
                </a:ext>
              </a:extLst>
            </p:cNvPr>
            <p:cNvSpPr/>
            <p:nvPr/>
          </p:nvSpPr>
          <p:spPr>
            <a:xfrm>
              <a:off x="7462315" y="3218637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4B6BEFF-6A77-4A92-8265-8D97A36B1FF1}"/>
                </a:ext>
              </a:extLst>
            </p:cNvPr>
            <p:cNvSpPr/>
            <p:nvPr/>
          </p:nvSpPr>
          <p:spPr>
            <a:xfrm>
              <a:off x="7492790" y="2925563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D1634013-6100-447B-8031-6BDD1F70CCEC}"/>
                </a:ext>
              </a:extLst>
            </p:cNvPr>
            <p:cNvSpPr/>
            <p:nvPr/>
          </p:nvSpPr>
          <p:spPr>
            <a:xfrm>
              <a:off x="7483409" y="2754405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6B1BE11-D042-4671-8E6C-8BFE10BD45F6}"/>
                </a:ext>
              </a:extLst>
            </p:cNvPr>
            <p:cNvSpPr/>
            <p:nvPr/>
          </p:nvSpPr>
          <p:spPr>
            <a:xfrm>
              <a:off x="7220811" y="2822398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0F3B464-AA48-4B0E-A484-84CBB06B2569}"/>
                </a:ext>
              </a:extLst>
            </p:cNvPr>
            <p:cNvSpPr/>
            <p:nvPr/>
          </p:nvSpPr>
          <p:spPr>
            <a:xfrm>
              <a:off x="7591262" y="2749712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FE205D06-39BF-4604-A662-471479F2FD88}"/>
                </a:ext>
              </a:extLst>
            </p:cNvPr>
            <p:cNvSpPr/>
            <p:nvPr/>
          </p:nvSpPr>
          <p:spPr>
            <a:xfrm>
              <a:off x="7652220" y="2993554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EB07295-BCAA-4037-83E0-41099AE6E058}"/>
                </a:ext>
              </a:extLst>
            </p:cNvPr>
            <p:cNvSpPr/>
            <p:nvPr/>
          </p:nvSpPr>
          <p:spPr>
            <a:xfrm>
              <a:off x="7628770" y="3202225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C0F291C-A085-487E-9254-20DAFA9EC5A5}"/>
                </a:ext>
              </a:extLst>
            </p:cNvPr>
            <p:cNvSpPr/>
            <p:nvPr/>
          </p:nvSpPr>
          <p:spPr>
            <a:xfrm>
              <a:off x="7218461" y="3150640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7D06527-1603-4D07-928E-CB4E0B858127}"/>
                </a:ext>
              </a:extLst>
            </p:cNvPr>
            <p:cNvSpPr/>
            <p:nvPr/>
          </p:nvSpPr>
          <p:spPr>
            <a:xfrm>
              <a:off x="7370861" y="3232700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897152D-9B2C-46ED-A4F9-47C2ED4C5D5C}"/>
                </a:ext>
              </a:extLst>
            </p:cNvPr>
            <p:cNvSpPr/>
            <p:nvPr/>
          </p:nvSpPr>
          <p:spPr>
            <a:xfrm>
              <a:off x="7108265" y="3047472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155" name="Oval 154">
            <a:extLst>
              <a:ext uri="{FF2B5EF4-FFF2-40B4-BE49-F238E27FC236}">
                <a16:creationId xmlns:a16="http://schemas.microsoft.com/office/drawing/2014/main" id="{B9480876-A4B6-4A5C-93D8-D3B5D47A7A57}"/>
              </a:ext>
            </a:extLst>
          </p:cNvPr>
          <p:cNvSpPr>
            <a:spLocks noChangeAspect="1"/>
          </p:cNvSpPr>
          <p:nvPr/>
        </p:nvSpPr>
        <p:spPr>
          <a:xfrm>
            <a:off x="7776035" y="3369156"/>
            <a:ext cx="69964" cy="69901"/>
          </a:xfrm>
          <a:prstGeom prst="ellipse">
            <a:avLst/>
          </a:prstGeom>
          <a:solidFill>
            <a:srgbClr val="ED1E26"/>
          </a:solidFill>
          <a:ln>
            <a:solidFill>
              <a:srgbClr val="EE1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058009-3698-4386-B578-C04E90AA542B}"/>
              </a:ext>
            </a:extLst>
          </p:cNvPr>
          <p:cNvGrpSpPr/>
          <p:nvPr/>
        </p:nvGrpSpPr>
        <p:grpSpPr>
          <a:xfrm>
            <a:off x="6585057" y="2573011"/>
            <a:ext cx="2843556" cy="1536114"/>
            <a:chOff x="1548864" y="2785251"/>
            <a:chExt cx="2819026" cy="153643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E08D852-C7FC-4BA5-A17B-A0ED9E4C88A7}"/>
                </a:ext>
              </a:extLst>
            </p:cNvPr>
            <p:cNvSpPr/>
            <p:nvPr/>
          </p:nvSpPr>
          <p:spPr>
            <a:xfrm>
              <a:off x="1548864" y="2785251"/>
              <a:ext cx="2819026" cy="1536433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25C2C42-228D-469B-9BC9-E6637E2B70C5}"/>
                </a:ext>
              </a:extLst>
            </p:cNvPr>
            <p:cNvSpPr/>
            <p:nvPr/>
          </p:nvSpPr>
          <p:spPr>
            <a:xfrm>
              <a:off x="2865588" y="3450152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7CA187E-2E40-4385-BD72-7FCC64E7A35D}"/>
                </a:ext>
              </a:extLst>
            </p:cNvPr>
            <p:cNvSpPr/>
            <p:nvPr/>
          </p:nvSpPr>
          <p:spPr>
            <a:xfrm>
              <a:off x="3017988" y="3602552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15172DD3-7E82-47AC-8E56-3FB8784BA4D9}"/>
                </a:ext>
              </a:extLst>
            </p:cNvPr>
            <p:cNvSpPr/>
            <p:nvPr/>
          </p:nvSpPr>
          <p:spPr>
            <a:xfrm>
              <a:off x="3072037" y="3252084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6F955ED-F54E-41EE-BA3B-D3A9832473D1}"/>
                </a:ext>
              </a:extLst>
            </p:cNvPr>
            <p:cNvSpPr/>
            <p:nvPr/>
          </p:nvSpPr>
          <p:spPr>
            <a:xfrm>
              <a:off x="2660949" y="3459684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B7B1990-A236-4F67-8735-7EB9FE88B701}"/>
                </a:ext>
              </a:extLst>
            </p:cNvPr>
            <p:cNvSpPr/>
            <p:nvPr/>
          </p:nvSpPr>
          <p:spPr>
            <a:xfrm>
              <a:off x="2813349" y="3612084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7DC7AD5-0DB5-46ED-BAAD-0BA3A2F0D752}"/>
                </a:ext>
              </a:extLst>
            </p:cNvPr>
            <p:cNvSpPr/>
            <p:nvPr/>
          </p:nvSpPr>
          <p:spPr>
            <a:xfrm>
              <a:off x="2867398" y="3261616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B12BE3B-5001-4FAB-B312-06E0DF1F37C7}"/>
                </a:ext>
              </a:extLst>
            </p:cNvPr>
            <p:cNvSpPr/>
            <p:nvPr/>
          </p:nvSpPr>
          <p:spPr>
            <a:xfrm>
              <a:off x="2765335" y="3679448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07E181C7-D2C8-4B31-8C81-DFEC1AAF7ECA}"/>
                </a:ext>
              </a:extLst>
            </p:cNvPr>
            <p:cNvSpPr/>
            <p:nvPr/>
          </p:nvSpPr>
          <p:spPr>
            <a:xfrm>
              <a:off x="2917735" y="3831848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6A6E344-2A68-4F1B-A4D2-2077013B3909}"/>
                </a:ext>
              </a:extLst>
            </p:cNvPr>
            <p:cNvSpPr/>
            <p:nvPr/>
          </p:nvSpPr>
          <p:spPr>
            <a:xfrm>
              <a:off x="2971784" y="3481380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EE1FA8A5-7BD8-4B43-BEA9-974EDC8B6FBC}"/>
                </a:ext>
              </a:extLst>
            </p:cNvPr>
            <p:cNvSpPr/>
            <p:nvPr/>
          </p:nvSpPr>
          <p:spPr>
            <a:xfrm>
              <a:off x="2760624" y="3419320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C2BE7DDE-00AF-41C1-8B92-0CB828F97A06}"/>
                </a:ext>
              </a:extLst>
            </p:cNvPr>
            <p:cNvSpPr/>
            <p:nvPr/>
          </p:nvSpPr>
          <p:spPr>
            <a:xfrm>
              <a:off x="2913024" y="3571720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48E9A58-A207-4D6C-9E91-0B59B1B2C1B2}"/>
                </a:ext>
              </a:extLst>
            </p:cNvPr>
            <p:cNvSpPr/>
            <p:nvPr/>
          </p:nvSpPr>
          <p:spPr>
            <a:xfrm>
              <a:off x="2967073" y="3221252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F914DEE-84E6-4363-B214-AA6391988F5C}"/>
                </a:ext>
              </a:extLst>
            </p:cNvPr>
            <p:cNvSpPr/>
            <p:nvPr/>
          </p:nvSpPr>
          <p:spPr>
            <a:xfrm>
              <a:off x="2977820" y="3355949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77D889-B57B-4B73-B2C7-5A221134E2D2}"/>
                </a:ext>
              </a:extLst>
            </p:cNvPr>
            <p:cNvSpPr/>
            <p:nvPr/>
          </p:nvSpPr>
          <p:spPr>
            <a:xfrm>
              <a:off x="3130220" y="3508349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739A42F7-CC6B-4065-BF45-9638C11EB638}"/>
                </a:ext>
              </a:extLst>
            </p:cNvPr>
            <p:cNvSpPr/>
            <p:nvPr/>
          </p:nvSpPr>
          <p:spPr>
            <a:xfrm>
              <a:off x="3115722" y="3369593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0C055C41-C969-4429-81FC-32AB9C751353}"/>
                </a:ext>
              </a:extLst>
            </p:cNvPr>
            <p:cNvSpPr/>
            <p:nvPr/>
          </p:nvSpPr>
          <p:spPr>
            <a:xfrm>
              <a:off x="3068669" y="3718250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C5CBABA-5D5B-4AC2-9792-EBB2FAF8190F}"/>
                </a:ext>
              </a:extLst>
            </p:cNvPr>
            <p:cNvSpPr/>
            <p:nvPr/>
          </p:nvSpPr>
          <p:spPr>
            <a:xfrm>
              <a:off x="2700818" y="3315156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pic>
        <p:nvPicPr>
          <p:cNvPr id="182" name="Picture 181">
            <a:extLst>
              <a:ext uri="{FF2B5EF4-FFF2-40B4-BE49-F238E27FC236}">
                <a16:creationId xmlns:a16="http://schemas.microsoft.com/office/drawing/2014/main" id="{7183B3B3-B121-4EC0-B752-B19A03340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038" y="3659250"/>
            <a:ext cx="2836172" cy="15372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7D3C2405-A67D-40C4-AC23-D85297F5F0EF}"/>
              </a:ext>
            </a:extLst>
          </p:cNvPr>
          <p:cNvSpPr/>
          <p:nvPr/>
        </p:nvSpPr>
        <p:spPr>
          <a:xfrm>
            <a:off x="8161635" y="4602196"/>
            <a:ext cx="2819026" cy="1536433"/>
          </a:xfrm>
          <a:prstGeom prst="rect">
            <a:avLst/>
          </a:prstGeom>
          <a:solidFill>
            <a:srgbClr val="00000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50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81C49F-3E86-45D5-9DC2-94D36C08D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1040400"/>
            <a:ext cx="11635200" cy="5817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1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558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55D75A-583D-4DC1-AE99-4A5B99606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1040400"/>
            <a:ext cx="11635200" cy="5817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1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09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3F6D91-A721-49C2-A66F-587D6CFF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966386"/>
            <a:ext cx="11635200" cy="5817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1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3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B261D8-A073-4B85-A356-BF774B397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1040395"/>
            <a:ext cx="11635209" cy="58176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1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558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F88DBE-A179-4AEB-9F5A-AE4CA78D4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5661"/>
            <a:ext cx="6486198" cy="32430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9DCA7D-5BF8-4963-A8F5-E2700C2968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/>
          <a:stretch/>
        </p:blipFill>
        <p:spPr>
          <a:xfrm>
            <a:off x="5895833" y="1508760"/>
            <a:ext cx="6188526" cy="32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1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38C73-63C9-4FAF-B02C-EEE56CC90515}"/>
              </a:ext>
            </a:extLst>
          </p:cNvPr>
          <p:cNvSpPr txBox="1"/>
          <p:nvPr/>
        </p:nvSpPr>
        <p:spPr>
          <a:xfrm>
            <a:off x="1938866" y="5016279"/>
            <a:ext cx="29466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Values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Salience = 10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Salience =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02D43-68E6-48D0-BB94-35B26F56F433}"/>
              </a:ext>
            </a:extLst>
          </p:cNvPr>
          <p:cNvSpPr txBox="1"/>
          <p:nvPr/>
        </p:nvSpPr>
        <p:spPr>
          <a:xfrm>
            <a:off x="7364945" y="5019111"/>
            <a:ext cx="29466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Distractor Values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Salience = 29</a:t>
            </a:r>
          </a:p>
          <a:p>
            <a:r>
              <a:rPr lang="en-A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Salience = 41</a:t>
            </a:r>
          </a:p>
        </p:txBody>
      </p:sp>
    </p:spTree>
    <p:extLst>
      <p:ext uri="{BB962C8B-B14F-4D97-AF65-F5344CB8AC3E}">
        <p14:creationId xmlns:p14="http://schemas.microsoft.com/office/powerpoint/2010/main" val="703178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2 </a:t>
            </a:r>
          </a:p>
          <a:p>
            <a:r>
              <a:rPr lang="en-AU" sz="320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SFT to an Estimation task using Study 1 Salience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320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Practice block with feedback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Blocks of 96 Trials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of Load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Redundant Target Task w/ Distractor Item Sets</a:t>
            </a:r>
          </a:p>
          <a:p>
            <a:r>
              <a:rPr lang="en-AU" sz="3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Manipulation of Salience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Distance Effect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29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70513CA-6EEF-4A9B-9FBE-9051DDDBF08B}"/>
              </a:ext>
            </a:extLst>
          </p:cNvPr>
          <p:cNvSpPr/>
          <p:nvPr/>
        </p:nvSpPr>
        <p:spPr>
          <a:xfrm>
            <a:off x="3135950" y="1006180"/>
            <a:ext cx="6124636" cy="57882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2CDD681-2D25-4537-B540-A5A9E34A2F13}"/>
              </a:ext>
            </a:extLst>
          </p:cNvPr>
          <p:cNvSpPr/>
          <p:nvPr/>
        </p:nvSpPr>
        <p:spPr>
          <a:xfrm>
            <a:off x="4210159" y="1858236"/>
            <a:ext cx="4807132" cy="4770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EF0D05E-4BA5-4A4E-9293-E202239BD666}"/>
              </a:ext>
            </a:extLst>
          </p:cNvPr>
          <p:cNvCxnSpPr>
            <a:stCxn id="80" idx="0"/>
            <a:endCxn id="80" idx="2"/>
          </p:cNvCxnSpPr>
          <p:nvPr/>
        </p:nvCxnSpPr>
        <p:spPr>
          <a:xfrm>
            <a:off x="6613725" y="1858236"/>
            <a:ext cx="0" cy="477020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7B151-20A8-4FEA-AE57-4A06C642B737}"/>
              </a:ext>
            </a:extLst>
          </p:cNvPr>
          <p:cNvCxnSpPr/>
          <p:nvPr/>
        </p:nvCxnSpPr>
        <p:spPr>
          <a:xfrm>
            <a:off x="4210159" y="4238645"/>
            <a:ext cx="4856092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E329705-8446-4322-95A6-1CC6D7299C3E}"/>
              </a:ext>
            </a:extLst>
          </p:cNvPr>
          <p:cNvSpPr txBox="1"/>
          <p:nvPr/>
        </p:nvSpPr>
        <p:spPr>
          <a:xfrm>
            <a:off x="5028143" y="224958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E51728-0A4C-4566-9F95-CA2C4D2A3289}"/>
              </a:ext>
            </a:extLst>
          </p:cNvPr>
          <p:cNvSpPr txBox="1"/>
          <p:nvPr/>
        </p:nvSpPr>
        <p:spPr>
          <a:xfrm>
            <a:off x="5844468" y="223158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3AB5E9-2570-46F4-A5F2-35F4E3A88D09}"/>
              </a:ext>
            </a:extLst>
          </p:cNvPr>
          <p:cNvSpPr txBox="1"/>
          <p:nvPr/>
        </p:nvSpPr>
        <p:spPr>
          <a:xfrm>
            <a:off x="7433581" y="225763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6EB561F-18E9-4C6D-A577-A2ABDCCCD0F6}"/>
              </a:ext>
            </a:extLst>
          </p:cNvPr>
          <p:cNvSpPr txBox="1"/>
          <p:nvPr/>
        </p:nvSpPr>
        <p:spPr>
          <a:xfrm>
            <a:off x="8249906" y="223963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209E779-573B-4E40-BBC0-090AB6C6457C}"/>
              </a:ext>
            </a:extLst>
          </p:cNvPr>
          <p:cNvSpPr txBox="1"/>
          <p:nvPr/>
        </p:nvSpPr>
        <p:spPr>
          <a:xfrm>
            <a:off x="5046584" y="465089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8EE15-D0AC-4AB0-A6C9-018341C9133C}"/>
              </a:ext>
            </a:extLst>
          </p:cNvPr>
          <p:cNvSpPr txBox="1"/>
          <p:nvPr/>
        </p:nvSpPr>
        <p:spPr>
          <a:xfrm>
            <a:off x="5862909" y="463289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805FA2C-9C79-4425-8E87-0B98B5F732C7}"/>
              </a:ext>
            </a:extLst>
          </p:cNvPr>
          <p:cNvSpPr txBox="1"/>
          <p:nvPr/>
        </p:nvSpPr>
        <p:spPr>
          <a:xfrm>
            <a:off x="7452022" y="465894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94B883-96AC-4A35-AD98-2D06F13FFC3B}"/>
              </a:ext>
            </a:extLst>
          </p:cNvPr>
          <p:cNvSpPr txBox="1"/>
          <p:nvPr/>
        </p:nvSpPr>
        <p:spPr>
          <a:xfrm>
            <a:off x="8268347" y="464094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7B82A38-E5D4-423A-8DCB-E19E8DA5E54B}"/>
              </a:ext>
            </a:extLst>
          </p:cNvPr>
          <p:cNvSpPr txBox="1"/>
          <p:nvPr/>
        </p:nvSpPr>
        <p:spPr>
          <a:xfrm rot="16200000">
            <a:off x="4425436" y="275200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C4F044-B323-455A-9816-80091983243E}"/>
              </a:ext>
            </a:extLst>
          </p:cNvPr>
          <p:cNvSpPr txBox="1"/>
          <p:nvPr/>
        </p:nvSpPr>
        <p:spPr>
          <a:xfrm rot="16200000">
            <a:off x="4450816" y="360616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591E95-0CB2-4A5A-A4F2-7FDA2295CFE8}"/>
              </a:ext>
            </a:extLst>
          </p:cNvPr>
          <p:cNvSpPr txBox="1"/>
          <p:nvPr/>
        </p:nvSpPr>
        <p:spPr>
          <a:xfrm rot="16200000">
            <a:off x="4421978" y="513905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B7E35E0-27B3-4A7A-B6E0-9FEC814A85C8}"/>
              </a:ext>
            </a:extLst>
          </p:cNvPr>
          <p:cNvSpPr txBox="1"/>
          <p:nvPr/>
        </p:nvSpPr>
        <p:spPr>
          <a:xfrm rot="16200000">
            <a:off x="4447358" y="599321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E036DF5-03F6-4F87-BA39-3ED38835D2F9}"/>
              </a:ext>
            </a:extLst>
          </p:cNvPr>
          <p:cNvSpPr txBox="1"/>
          <p:nvPr/>
        </p:nvSpPr>
        <p:spPr>
          <a:xfrm rot="16200000">
            <a:off x="6818641" y="516005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AB50CF9-F431-466C-B0F2-4608476CC712}"/>
              </a:ext>
            </a:extLst>
          </p:cNvPr>
          <p:cNvSpPr txBox="1"/>
          <p:nvPr/>
        </p:nvSpPr>
        <p:spPr>
          <a:xfrm rot="16200000">
            <a:off x="6844021" y="6014215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420621-2CEB-434D-AB90-D14DE532A70A}"/>
              </a:ext>
            </a:extLst>
          </p:cNvPr>
          <p:cNvSpPr txBox="1"/>
          <p:nvPr/>
        </p:nvSpPr>
        <p:spPr>
          <a:xfrm rot="16200000">
            <a:off x="6839987" y="275200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2A04F60-9D60-4030-803E-554AC0A777C6}"/>
              </a:ext>
            </a:extLst>
          </p:cNvPr>
          <p:cNvSpPr txBox="1"/>
          <p:nvPr/>
        </p:nvSpPr>
        <p:spPr>
          <a:xfrm rot="16200000">
            <a:off x="6865367" y="360616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54D5B3-639F-4A5F-B87B-60BC1B857286}"/>
              </a:ext>
            </a:extLst>
          </p:cNvPr>
          <p:cNvSpPr txBox="1"/>
          <p:nvPr/>
        </p:nvSpPr>
        <p:spPr>
          <a:xfrm>
            <a:off x="5109644" y="1852334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5828CF7-78B8-4822-9980-3A2EE7B658DD}"/>
              </a:ext>
            </a:extLst>
          </p:cNvPr>
          <p:cNvSpPr txBox="1"/>
          <p:nvPr/>
        </p:nvSpPr>
        <p:spPr>
          <a:xfrm>
            <a:off x="7473388" y="1872395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9B80429-B482-4E78-BEAE-7766634A3B72}"/>
              </a:ext>
            </a:extLst>
          </p:cNvPr>
          <p:cNvSpPr txBox="1"/>
          <p:nvPr/>
        </p:nvSpPr>
        <p:spPr>
          <a:xfrm rot="16200000">
            <a:off x="3667938" y="313699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22C9F4-A1F3-4E83-B6D3-9A46711B1342}"/>
              </a:ext>
            </a:extLst>
          </p:cNvPr>
          <p:cNvSpPr txBox="1"/>
          <p:nvPr/>
        </p:nvSpPr>
        <p:spPr>
          <a:xfrm rot="16200000">
            <a:off x="3686625" y="550642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30EB6D2-76BE-46C5-B0A8-BB4FE8A7871B}"/>
              </a:ext>
            </a:extLst>
          </p:cNvPr>
          <p:cNvSpPr txBox="1"/>
          <p:nvPr/>
        </p:nvSpPr>
        <p:spPr>
          <a:xfrm rot="16200000">
            <a:off x="6079162" y="315499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9F2E1C4-6911-4757-8950-83CC89EFAC89}"/>
              </a:ext>
            </a:extLst>
          </p:cNvPr>
          <p:cNvSpPr txBox="1"/>
          <p:nvPr/>
        </p:nvSpPr>
        <p:spPr>
          <a:xfrm rot="16200000">
            <a:off x="6086628" y="552442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9895762-D3E5-46DD-8F98-12A1D9103431}"/>
              </a:ext>
            </a:extLst>
          </p:cNvPr>
          <p:cNvSpPr txBox="1"/>
          <p:nvPr/>
        </p:nvSpPr>
        <p:spPr>
          <a:xfrm>
            <a:off x="5055257" y="4289636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2E5DC0-D3B1-43EA-B442-C70347E2CCA3}"/>
              </a:ext>
            </a:extLst>
          </p:cNvPr>
          <p:cNvSpPr txBox="1"/>
          <p:nvPr/>
        </p:nvSpPr>
        <p:spPr>
          <a:xfrm>
            <a:off x="7419001" y="4309697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95D23F8-5914-465F-94DE-4653119A4AD3}"/>
              </a:ext>
            </a:extLst>
          </p:cNvPr>
          <p:cNvSpPr txBox="1"/>
          <p:nvPr/>
        </p:nvSpPr>
        <p:spPr>
          <a:xfrm>
            <a:off x="5141913" y="1335512"/>
            <a:ext cx="91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Present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DDD68C8-4DAA-4A51-B6AB-31B32A04AE60}"/>
              </a:ext>
            </a:extLst>
          </p:cNvPr>
          <p:cNvSpPr txBox="1"/>
          <p:nvPr/>
        </p:nvSpPr>
        <p:spPr>
          <a:xfrm>
            <a:off x="7685216" y="1349335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Absent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C36142-D372-4BAD-9876-255FB6DDE57B}"/>
              </a:ext>
            </a:extLst>
          </p:cNvPr>
          <p:cNvSpPr txBox="1"/>
          <p:nvPr/>
        </p:nvSpPr>
        <p:spPr>
          <a:xfrm rot="16200000">
            <a:off x="3374518" y="3100584"/>
            <a:ext cx="95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Present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89F7B74-40C2-4067-8AB9-BED6B438AC6D}"/>
              </a:ext>
            </a:extLst>
          </p:cNvPr>
          <p:cNvSpPr txBox="1"/>
          <p:nvPr/>
        </p:nvSpPr>
        <p:spPr>
          <a:xfrm rot="16200000">
            <a:off x="3422596" y="5309855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Absent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526FED-2E84-49AF-B87C-C35A1CAE5970}"/>
              </a:ext>
            </a:extLst>
          </p:cNvPr>
          <p:cNvSpPr txBox="1"/>
          <p:nvPr/>
        </p:nvSpPr>
        <p:spPr>
          <a:xfrm>
            <a:off x="6150206" y="1021230"/>
            <a:ext cx="119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Target Red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E819DA9-60D2-4CB3-B985-A232E02013EE}"/>
              </a:ext>
            </a:extLst>
          </p:cNvPr>
          <p:cNvSpPr txBox="1"/>
          <p:nvPr/>
        </p:nvSpPr>
        <p:spPr>
          <a:xfrm rot="16200000">
            <a:off x="2802868" y="4053979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Target Blue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02AACE3-68CB-42DA-8912-FB5F070FA418}"/>
              </a:ext>
            </a:extLst>
          </p:cNvPr>
          <p:cNvSpPr/>
          <p:nvPr/>
        </p:nvSpPr>
        <p:spPr>
          <a:xfrm>
            <a:off x="4966412" y="2633917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10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E14B57D-BAA4-4E65-91FF-5375C48195D4}"/>
              </a:ext>
            </a:extLst>
          </p:cNvPr>
          <p:cNvSpPr/>
          <p:nvPr/>
        </p:nvSpPr>
        <p:spPr>
          <a:xfrm>
            <a:off x="5767268" y="2637149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14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94B02C8-F77B-44B2-AD25-6102ABF1D6AA}"/>
              </a:ext>
            </a:extLst>
          </p:cNvPr>
          <p:cNvSpPr/>
          <p:nvPr/>
        </p:nvSpPr>
        <p:spPr>
          <a:xfrm>
            <a:off x="5773297" y="3450783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14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14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270C4C-26DE-40E6-9706-D1553D6A2EA4}"/>
              </a:ext>
            </a:extLst>
          </p:cNvPr>
          <p:cNvSpPr/>
          <p:nvPr/>
        </p:nvSpPr>
        <p:spPr>
          <a:xfrm>
            <a:off x="4965106" y="3447190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10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14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3B4D853-913D-4EC2-A865-DCC5C7EB02E9}"/>
              </a:ext>
            </a:extLst>
          </p:cNvPr>
          <p:cNvSpPr/>
          <p:nvPr/>
        </p:nvSpPr>
        <p:spPr>
          <a:xfrm>
            <a:off x="7369646" y="2625893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41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FFC1F7B-FAB4-4DE4-8C6B-1867A0A26449}"/>
              </a:ext>
            </a:extLst>
          </p:cNvPr>
          <p:cNvSpPr/>
          <p:nvPr/>
        </p:nvSpPr>
        <p:spPr>
          <a:xfrm>
            <a:off x="8170502" y="262912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29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10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7065F46-9689-4FAF-A540-0A6D56431494}"/>
              </a:ext>
            </a:extLst>
          </p:cNvPr>
          <p:cNvSpPr/>
          <p:nvPr/>
        </p:nvSpPr>
        <p:spPr>
          <a:xfrm>
            <a:off x="8176531" y="3442759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29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14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01F4C47-276F-40DC-91F7-178D0A32EE63}"/>
              </a:ext>
            </a:extLst>
          </p:cNvPr>
          <p:cNvSpPr/>
          <p:nvPr/>
        </p:nvSpPr>
        <p:spPr>
          <a:xfrm>
            <a:off x="7368340" y="3439166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41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14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FBF164E-BEC7-404D-AE04-E53B48FBE8E8}"/>
              </a:ext>
            </a:extLst>
          </p:cNvPr>
          <p:cNvSpPr/>
          <p:nvPr/>
        </p:nvSpPr>
        <p:spPr>
          <a:xfrm>
            <a:off x="4970873" y="5009879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10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41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0EF3F5C-29C1-4313-B584-57BE60764851}"/>
              </a:ext>
            </a:extLst>
          </p:cNvPr>
          <p:cNvSpPr/>
          <p:nvPr/>
        </p:nvSpPr>
        <p:spPr>
          <a:xfrm>
            <a:off x="5771729" y="5013111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14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41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D92C726-712D-4801-886B-86E960210E40}"/>
              </a:ext>
            </a:extLst>
          </p:cNvPr>
          <p:cNvSpPr/>
          <p:nvPr/>
        </p:nvSpPr>
        <p:spPr>
          <a:xfrm>
            <a:off x="5777758" y="582674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14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29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0ECB5CB-CB55-4C82-8CBC-EAEF96386693}"/>
              </a:ext>
            </a:extLst>
          </p:cNvPr>
          <p:cNvSpPr/>
          <p:nvPr/>
        </p:nvSpPr>
        <p:spPr>
          <a:xfrm>
            <a:off x="4969567" y="5823152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10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29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5FDAC0C-4874-48AE-B9B6-0A895432B44D}"/>
              </a:ext>
            </a:extLst>
          </p:cNvPr>
          <p:cNvSpPr/>
          <p:nvPr/>
        </p:nvSpPr>
        <p:spPr>
          <a:xfrm>
            <a:off x="7370228" y="5025042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41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41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3CEEAAF-BC67-447B-9F49-E050D165C5BE}"/>
              </a:ext>
            </a:extLst>
          </p:cNvPr>
          <p:cNvSpPr/>
          <p:nvPr/>
        </p:nvSpPr>
        <p:spPr>
          <a:xfrm>
            <a:off x="8171084" y="5028274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29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41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912651-26B9-4B94-9581-CFD1B4149633}"/>
              </a:ext>
            </a:extLst>
          </p:cNvPr>
          <p:cNvSpPr/>
          <p:nvPr/>
        </p:nvSpPr>
        <p:spPr>
          <a:xfrm>
            <a:off x="8177113" y="5841908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29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29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119A513-F0BA-4BFD-A312-53AB69991EBB}"/>
              </a:ext>
            </a:extLst>
          </p:cNvPr>
          <p:cNvSpPr/>
          <p:nvPr/>
        </p:nvSpPr>
        <p:spPr>
          <a:xfrm>
            <a:off x="7368922" y="583831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41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29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- Design</a:t>
            </a:r>
          </a:p>
        </p:txBody>
      </p:sp>
    </p:spTree>
    <p:extLst>
      <p:ext uri="{BB962C8B-B14F-4D97-AF65-F5344CB8AC3E}">
        <p14:creationId xmlns:p14="http://schemas.microsoft.com/office/powerpoint/2010/main" val="3201448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70513CA-6EEF-4A9B-9FBE-9051DDDBF08B}"/>
              </a:ext>
            </a:extLst>
          </p:cNvPr>
          <p:cNvSpPr/>
          <p:nvPr/>
        </p:nvSpPr>
        <p:spPr>
          <a:xfrm>
            <a:off x="3135950" y="1006180"/>
            <a:ext cx="6124636" cy="57882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2CDD681-2D25-4537-B540-A5A9E34A2F13}"/>
              </a:ext>
            </a:extLst>
          </p:cNvPr>
          <p:cNvSpPr/>
          <p:nvPr/>
        </p:nvSpPr>
        <p:spPr>
          <a:xfrm>
            <a:off x="4210159" y="1858236"/>
            <a:ext cx="4807132" cy="4770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EF0D05E-4BA5-4A4E-9293-E202239BD666}"/>
              </a:ext>
            </a:extLst>
          </p:cNvPr>
          <p:cNvCxnSpPr>
            <a:stCxn id="80" idx="0"/>
            <a:endCxn id="80" idx="2"/>
          </p:cNvCxnSpPr>
          <p:nvPr/>
        </p:nvCxnSpPr>
        <p:spPr>
          <a:xfrm>
            <a:off x="6613725" y="1858236"/>
            <a:ext cx="0" cy="4770203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F97B151-20A8-4FEA-AE57-4A06C642B737}"/>
              </a:ext>
            </a:extLst>
          </p:cNvPr>
          <p:cNvCxnSpPr/>
          <p:nvPr/>
        </p:nvCxnSpPr>
        <p:spPr>
          <a:xfrm>
            <a:off x="4210159" y="4238645"/>
            <a:ext cx="4856092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E329705-8446-4322-95A6-1CC6D7299C3E}"/>
              </a:ext>
            </a:extLst>
          </p:cNvPr>
          <p:cNvSpPr txBox="1"/>
          <p:nvPr/>
        </p:nvSpPr>
        <p:spPr>
          <a:xfrm>
            <a:off x="5028143" y="224958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E51728-0A4C-4566-9F95-CA2C4D2A3289}"/>
              </a:ext>
            </a:extLst>
          </p:cNvPr>
          <p:cNvSpPr txBox="1"/>
          <p:nvPr/>
        </p:nvSpPr>
        <p:spPr>
          <a:xfrm>
            <a:off x="5844468" y="223158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3AB5E9-2570-46F4-A5F2-35F4E3A88D09}"/>
              </a:ext>
            </a:extLst>
          </p:cNvPr>
          <p:cNvSpPr txBox="1"/>
          <p:nvPr/>
        </p:nvSpPr>
        <p:spPr>
          <a:xfrm>
            <a:off x="7433581" y="225763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6EB561F-18E9-4C6D-A577-A2ABDCCCD0F6}"/>
              </a:ext>
            </a:extLst>
          </p:cNvPr>
          <p:cNvSpPr txBox="1"/>
          <p:nvPr/>
        </p:nvSpPr>
        <p:spPr>
          <a:xfrm>
            <a:off x="8249906" y="223963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209E779-573B-4E40-BBC0-090AB6C6457C}"/>
              </a:ext>
            </a:extLst>
          </p:cNvPr>
          <p:cNvSpPr txBox="1"/>
          <p:nvPr/>
        </p:nvSpPr>
        <p:spPr>
          <a:xfrm>
            <a:off x="5046584" y="465089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88EE15-D0AC-4AB0-A6C9-018341C9133C}"/>
              </a:ext>
            </a:extLst>
          </p:cNvPr>
          <p:cNvSpPr txBox="1"/>
          <p:nvPr/>
        </p:nvSpPr>
        <p:spPr>
          <a:xfrm>
            <a:off x="5862909" y="463289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805FA2C-9C79-4425-8E87-0B98B5F732C7}"/>
              </a:ext>
            </a:extLst>
          </p:cNvPr>
          <p:cNvSpPr txBox="1"/>
          <p:nvPr/>
        </p:nvSpPr>
        <p:spPr>
          <a:xfrm>
            <a:off x="7452022" y="465894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794B883-96AC-4A35-AD98-2D06F13FFC3B}"/>
              </a:ext>
            </a:extLst>
          </p:cNvPr>
          <p:cNvSpPr txBox="1"/>
          <p:nvPr/>
        </p:nvSpPr>
        <p:spPr>
          <a:xfrm>
            <a:off x="8268347" y="464094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7B82A38-E5D4-423A-8DCB-E19E8DA5E54B}"/>
              </a:ext>
            </a:extLst>
          </p:cNvPr>
          <p:cNvSpPr txBox="1"/>
          <p:nvPr/>
        </p:nvSpPr>
        <p:spPr>
          <a:xfrm rot="16200000">
            <a:off x="4425436" y="275200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C4F044-B323-455A-9816-80091983243E}"/>
              </a:ext>
            </a:extLst>
          </p:cNvPr>
          <p:cNvSpPr txBox="1"/>
          <p:nvPr/>
        </p:nvSpPr>
        <p:spPr>
          <a:xfrm rot="16200000">
            <a:off x="4450816" y="360616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591E95-0CB2-4A5A-A4F2-7FDA2295CFE8}"/>
              </a:ext>
            </a:extLst>
          </p:cNvPr>
          <p:cNvSpPr txBox="1"/>
          <p:nvPr/>
        </p:nvSpPr>
        <p:spPr>
          <a:xfrm rot="16200000">
            <a:off x="4421978" y="513905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B7E35E0-27B3-4A7A-B6E0-9FEC814A85C8}"/>
              </a:ext>
            </a:extLst>
          </p:cNvPr>
          <p:cNvSpPr txBox="1"/>
          <p:nvPr/>
        </p:nvSpPr>
        <p:spPr>
          <a:xfrm rot="16200000">
            <a:off x="4447358" y="5993216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E036DF5-03F6-4F87-BA39-3ED38835D2F9}"/>
              </a:ext>
            </a:extLst>
          </p:cNvPr>
          <p:cNvSpPr txBox="1"/>
          <p:nvPr/>
        </p:nvSpPr>
        <p:spPr>
          <a:xfrm rot="16200000">
            <a:off x="6818641" y="516005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AB50CF9-F431-466C-B0F2-4608476CC712}"/>
              </a:ext>
            </a:extLst>
          </p:cNvPr>
          <p:cNvSpPr txBox="1"/>
          <p:nvPr/>
        </p:nvSpPr>
        <p:spPr>
          <a:xfrm rot="16200000">
            <a:off x="6844021" y="6014215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420621-2CEB-434D-AB90-D14DE532A70A}"/>
              </a:ext>
            </a:extLst>
          </p:cNvPr>
          <p:cNvSpPr txBox="1"/>
          <p:nvPr/>
        </p:nvSpPr>
        <p:spPr>
          <a:xfrm rot="16200000">
            <a:off x="6839987" y="275200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2A04F60-9D60-4030-803E-554AC0A777C6}"/>
              </a:ext>
            </a:extLst>
          </p:cNvPr>
          <p:cNvSpPr txBox="1"/>
          <p:nvPr/>
        </p:nvSpPr>
        <p:spPr>
          <a:xfrm rot="16200000">
            <a:off x="6865367" y="3606162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54D5B3-639F-4A5F-B87B-60BC1B857286}"/>
              </a:ext>
            </a:extLst>
          </p:cNvPr>
          <p:cNvSpPr txBox="1"/>
          <p:nvPr/>
        </p:nvSpPr>
        <p:spPr>
          <a:xfrm>
            <a:off x="5109644" y="1852334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5828CF7-78B8-4822-9980-3A2EE7B658DD}"/>
              </a:ext>
            </a:extLst>
          </p:cNvPr>
          <p:cNvSpPr txBox="1"/>
          <p:nvPr/>
        </p:nvSpPr>
        <p:spPr>
          <a:xfrm>
            <a:off x="7473388" y="1872395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9B80429-B482-4E78-BEAE-7766634A3B72}"/>
              </a:ext>
            </a:extLst>
          </p:cNvPr>
          <p:cNvSpPr txBox="1"/>
          <p:nvPr/>
        </p:nvSpPr>
        <p:spPr>
          <a:xfrm rot="16200000">
            <a:off x="3667938" y="313699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122C9F4-A1F3-4E83-B6D3-9A46711B1342}"/>
              </a:ext>
            </a:extLst>
          </p:cNvPr>
          <p:cNvSpPr txBox="1"/>
          <p:nvPr/>
        </p:nvSpPr>
        <p:spPr>
          <a:xfrm rot="16200000">
            <a:off x="3686625" y="550642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30EB6D2-76BE-46C5-B0A8-BB4FE8A7871B}"/>
              </a:ext>
            </a:extLst>
          </p:cNvPr>
          <p:cNvSpPr txBox="1"/>
          <p:nvPr/>
        </p:nvSpPr>
        <p:spPr>
          <a:xfrm rot="16200000">
            <a:off x="6079162" y="315499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9F2E1C4-6911-4757-8950-83CC89EFAC89}"/>
              </a:ext>
            </a:extLst>
          </p:cNvPr>
          <p:cNvSpPr txBox="1"/>
          <p:nvPr/>
        </p:nvSpPr>
        <p:spPr>
          <a:xfrm rot="16200000">
            <a:off x="6086628" y="5524423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 Blue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9895762-D3E5-46DD-8F98-12A1D9103431}"/>
              </a:ext>
            </a:extLst>
          </p:cNvPr>
          <p:cNvSpPr txBox="1"/>
          <p:nvPr/>
        </p:nvSpPr>
        <p:spPr>
          <a:xfrm>
            <a:off x="5055257" y="4289636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2E5DC0-D3B1-43EA-B442-C70347E2CCA3}"/>
              </a:ext>
            </a:extLst>
          </p:cNvPr>
          <p:cNvSpPr txBox="1"/>
          <p:nvPr/>
        </p:nvSpPr>
        <p:spPr>
          <a:xfrm>
            <a:off x="7419001" y="4309697"/>
            <a:ext cx="138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 Red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95D23F8-5914-465F-94DE-4653119A4AD3}"/>
              </a:ext>
            </a:extLst>
          </p:cNvPr>
          <p:cNvSpPr txBox="1"/>
          <p:nvPr/>
        </p:nvSpPr>
        <p:spPr>
          <a:xfrm>
            <a:off x="5141913" y="1335512"/>
            <a:ext cx="91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Present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DDD68C8-4DAA-4A51-B6AB-31B32A04AE60}"/>
              </a:ext>
            </a:extLst>
          </p:cNvPr>
          <p:cNvSpPr txBox="1"/>
          <p:nvPr/>
        </p:nvSpPr>
        <p:spPr>
          <a:xfrm>
            <a:off x="7685216" y="1349335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Absent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C36142-D372-4BAD-9876-255FB6DDE57B}"/>
              </a:ext>
            </a:extLst>
          </p:cNvPr>
          <p:cNvSpPr txBox="1"/>
          <p:nvPr/>
        </p:nvSpPr>
        <p:spPr>
          <a:xfrm rot="16200000">
            <a:off x="3374518" y="3100584"/>
            <a:ext cx="95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Present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89F7B74-40C2-4067-8AB9-BED6B438AC6D}"/>
              </a:ext>
            </a:extLst>
          </p:cNvPr>
          <p:cNvSpPr txBox="1"/>
          <p:nvPr/>
        </p:nvSpPr>
        <p:spPr>
          <a:xfrm rot="16200000">
            <a:off x="3422596" y="5309855"/>
            <a:ext cx="85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Absent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526FED-2E84-49AF-B87C-C35A1CAE5970}"/>
              </a:ext>
            </a:extLst>
          </p:cNvPr>
          <p:cNvSpPr txBox="1"/>
          <p:nvPr/>
        </p:nvSpPr>
        <p:spPr>
          <a:xfrm>
            <a:off x="6150206" y="1021230"/>
            <a:ext cx="119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Target Red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E819DA9-60D2-4CB3-B985-A232E02013EE}"/>
              </a:ext>
            </a:extLst>
          </p:cNvPr>
          <p:cNvSpPr txBox="1"/>
          <p:nvPr/>
        </p:nvSpPr>
        <p:spPr>
          <a:xfrm rot="16200000">
            <a:off x="2802868" y="4053979"/>
            <a:ext cx="125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Target Blue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02AACE3-68CB-42DA-8912-FB5F070FA418}"/>
              </a:ext>
            </a:extLst>
          </p:cNvPr>
          <p:cNvSpPr/>
          <p:nvPr/>
        </p:nvSpPr>
        <p:spPr>
          <a:xfrm>
            <a:off x="4966412" y="2633917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10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10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E14B57D-BAA4-4E65-91FF-5375C48195D4}"/>
              </a:ext>
            </a:extLst>
          </p:cNvPr>
          <p:cNvSpPr/>
          <p:nvPr/>
        </p:nvSpPr>
        <p:spPr>
          <a:xfrm>
            <a:off x="5767268" y="2637149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14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10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94B02C8-F77B-44B2-AD25-6102ABF1D6AA}"/>
              </a:ext>
            </a:extLst>
          </p:cNvPr>
          <p:cNvSpPr/>
          <p:nvPr/>
        </p:nvSpPr>
        <p:spPr>
          <a:xfrm>
            <a:off x="5773297" y="3450783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14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14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270C4C-26DE-40E6-9706-D1553D6A2EA4}"/>
              </a:ext>
            </a:extLst>
          </p:cNvPr>
          <p:cNvSpPr/>
          <p:nvPr/>
        </p:nvSpPr>
        <p:spPr>
          <a:xfrm>
            <a:off x="4965106" y="3447190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10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14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3B4D853-913D-4EC2-A865-DCC5C7EB02E9}"/>
              </a:ext>
            </a:extLst>
          </p:cNvPr>
          <p:cNvSpPr/>
          <p:nvPr/>
        </p:nvSpPr>
        <p:spPr>
          <a:xfrm>
            <a:off x="7369646" y="2625893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41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10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FFC1F7B-FAB4-4DE4-8C6B-1867A0A26449}"/>
              </a:ext>
            </a:extLst>
          </p:cNvPr>
          <p:cNvSpPr/>
          <p:nvPr/>
        </p:nvSpPr>
        <p:spPr>
          <a:xfrm>
            <a:off x="8170502" y="262912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29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10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7065F46-9689-4FAF-A540-0A6D56431494}"/>
              </a:ext>
            </a:extLst>
          </p:cNvPr>
          <p:cNvSpPr/>
          <p:nvPr/>
        </p:nvSpPr>
        <p:spPr>
          <a:xfrm>
            <a:off x="8176531" y="3442759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29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14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01F4C47-276F-40DC-91F7-178D0A32EE63}"/>
              </a:ext>
            </a:extLst>
          </p:cNvPr>
          <p:cNvSpPr/>
          <p:nvPr/>
        </p:nvSpPr>
        <p:spPr>
          <a:xfrm>
            <a:off x="7368340" y="3439166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41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14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FBF164E-BEC7-404D-AE04-E53B48FBE8E8}"/>
              </a:ext>
            </a:extLst>
          </p:cNvPr>
          <p:cNvSpPr/>
          <p:nvPr/>
        </p:nvSpPr>
        <p:spPr>
          <a:xfrm>
            <a:off x="4970873" y="5009879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10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41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0EF3F5C-29C1-4313-B584-57BE60764851}"/>
              </a:ext>
            </a:extLst>
          </p:cNvPr>
          <p:cNvSpPr/>
          <p:nvPr/>
        </p:nvSpPr>
        <p:spPr>
          <a:xfrm>
            <a:off x="5771729" y="5013111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14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41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D92C726-712D-4801-886B-86E960210E40}"/>
              </a:ext>
            </a:extLst>
          </p:cNvPr>
          <p:cNvSpPr/>
          <p:nvPr/>
        </p:nvSpPr>
        <p:spPr>
          <a:xfrm>
            <a:off x="5777758" y="582674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14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29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0ECB5CB-CB55-4C82-8CBC-EAEF96386693}"/>
              </a:ext>
            </a:extLst>
          </p:cNvPr>
          <p:cNvSpPr/>
          <p:nvPr/>
        </p:nvSpPr>
        <p:spPr>
          <a:xfrm>
            <a:off x="4969567" y="5823152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10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29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5FDAC0C-4874-48AE-B9B6-0A895432B44D}"/>
              </a:ext>
            </a:extLst>
          </p:cNvPr>
          <p:cNvSpPr/>
          <p:nvPr/>
        </p:nvSpPr>
        <p:spPr>
          <a:xfrm>
            <a:off x="7370228" y="5025042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41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41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3CEEAAF-BC67-447B-9F49-E050D165C5BE}"/>
              </a:ext>
            </a:extLst>
          </p:cNvPr>
          <p:cNvSpPr/>
          <p:nvPr/>
        </p:nvSpPr>
        <p:spPr>
          <a:xfrm>
            <a:off x="8171084" y="5028274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29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41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B912651-26B9-4B94-9581-CFD1B4149633}"/>
              </a:ext>
            </a:extLst>
          </p:cNvPr>
          <p:cNvSpPr/>
          <p:nvPr/>
        </p:nvSpPr>
        <p:spPr>
          <a:xfrm>
            <a:off x="8177113" y="5841908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29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29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119A513-F0BA-4BFD-A312-53AB69991EBB}"/>
              </a:ext>
            </a:extLst>
          </p:cNvPr>
          <p:cNvSpPr/>
          <p:nvPr/>
        </p:nvSpPr>
        <p:spPr>
          <a:xfrm>
            <a:off x="7368922" y="583831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41</a:t>
            </a:r>
          </a:p>
          <a:p>
            <a:pPr algn="ctr"/>
            <a:r>
              <a:rPr lang="en-AU" b="1" dirty="0">
                <a:solidFill>
                  <a:srgbClr val="3F4EDE"/>
                </a:solidFill>
              </a:rPr>
              <a:t>29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ECF018B-CB0A-4BF8-ACDB-00D6B2B33F11}"/>
              </a:ext>
            </a:extLst>
          </p:cNvPr>
          <p:cNvSpPr/>
          <p:nvPr/>
        </p:nvSpPr>
        <p:spPr>
          <a:xfrm>
            <a:off x="9294648" y="1852335"/>
            <a:ext cx="2376973" cy="2386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7C8FFA-25A4-4C19-85FF-22F2E09543E1}"/>
              </a:ext>
            </a:extLst>
          </p:cNvPr>
          <p:cNvSpPr txBox="1"/>
          <p:nvPr/>
        </p:nvSpPr>
        <p:spPr>
          <a:xfrm>
            <a:off x="9991852" y="2215703"/>
            <a:ext cx="89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Present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B4BF09-03EF-4281-92EC-5E17D78FF64D}"/>
              </a:ext>
            </a:extLst>
          </p:cNvPr>
          <p:cNvSpPr txBox="1"/>
          <p:nvPr/>
        </p:nvSpPr>
        <p:spPr>
          <a:xfrm>
            <a:off x="10796713" y="2199322"/>
            <a:ext cx="84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Absent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A21572-8B27-4ABD-9D3D-DA981EE261E6}"/>
              </a:ext>
            </a:extLst>
          </p:cNvPr>
          <p:cNvSpPr txBox="1"/>
          <p:nvPr/>
        </p:nvSpPr>
        <p:spPr>
          <a:xfrm rot="16200000">
            <a:off x="9515490" y="270959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BA4DC2-AAA9-4B97-9423-3F369AD33C05}"/>
              </a:ext>
            </a:extLst>
          </p:cNvPr>
          <p:cNvSpPr txBox="1"/>
          <p:nvPr/>
        </p:nvSpPr>
        <p:spPr>
          <a:xfrm rot="16200000">
            <a:off x="9540870" y="3563757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A03A881-1F83-41DC-8CA9-4ECE105AA5D5}"/>
              </a:ext>
            </a:extLst>
          </p:cNvPr>
          <p:cNvSpPr txBox="1"/>
          <p:nvPr/>
        </p:nvSpPr>
        <p:spPr>
          <a:xfrm>
            <a:off x="10522271" y="1868090"/>
            <a:ext cx="54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Red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2EB79B5-47C3-4398-BA66-9249A3E9B58C}"/>
              </a:ext>
            </a:extLst>
          </p:cNvPr>
          <p:cNvSpPr/>
          <p:nvPr/>
        </p:nvSpPr>
        <p:spPr>
          <a:xfrm>
            <a:off x="10045149" y="2583488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B4E52"/>
                </a:solidFill>
              </a:rPr>
              <a:t>10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E9FD4A1-D6CB-483E-BDE7-0674D6C7B654}"/>
              </a:ext>
            </a:extLst>
          </p:cNvPr>
          <p:cNvSpPr/>
          <p:nvPr/>
        </p:nvSpPr>
        <p:spPr>
          <a:xfrm>
            <a:off x="10846005" y="2586720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B4E52"/>
                </a:solidFill>
              </a:rPr>
              <a:t>41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62F05E-BB7A-4A10-ABBF-9E28F3264799}"/>
              </a:ext>
            </a:extLst>
          </p:cNvPr>
          <p:cNvSpPr/>
          <p:nvPr/>
        </p:nvSpPr>
        <p:spPr>
          <a:xfrm>
            <a:off x="10852034" y="3400354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A1E24"/>
                </a:solidFill>
              </a:rPr>
              <a:t>29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B2B8966-8D6A-4A28-BFE9-5187B94EECC0}"/>
              </a:ext>
            </a:extLst>
          </p:cNvPr>
          <p:cNvSpPr/>
          <p:nvPr/>
        </p:nvSpPr>
        <p:spPr>
          <a:xfrm>
            <a:off x="10043843" y="3396761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FB4E52"/>
                </a:solidFill>
              </a:rPr>
              <a:t>14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2876E35-B568-4DFA-AC9C-0B6267AF4D4C}"/>
              </a:ext>
            </a:extLst>
          </p:cNvPr>
          <p:cNvSpPr/>
          <p:nvPr/>
        </p:nvSpPr>
        <p:spPr>
          <a:xfrm>
            <a:off x="9294648" y="4242129"/>
            <a:ext cx="2376973" cy="2386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0AAC4EA-59FC-4341-841E-880FE022777C}"/>
              </a:ext>
            </a:extLst>
          </p:cNvPr>
          <p:cNvSpPr txBox="1"/>
          <p:nvPr/>
        </p:nvSpPr>
        <p:spPr>
          <a:xfrm>
            <a:off x="9991852" y="4605497"/>
            <a:ext cx="89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Present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4F0C51-1B09-4D43-8F81-B4993679D685}"/>
              </a:ext>
            </a:extLst>
          </p:cNvPr>
          <p:cNvSpPr txBox="1"/>
          <p:nvPr/>
        </p:nvSpPr>
        <p:spPr>
          <a:xfrm>
            <a:off x="10796713" y="4589116"/>
            <a:ext cx="84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Absent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14CB37B-0A46-4374-B82C-68CB4F236899}"/>
              </a:ext>
            </a:extLst>
          </p:cNvPr>
          <p:cNvSpPr txBox="1"/>
          <p:nvPr/>
        </p:nvSpPr>
        <p:spPr>
          <a:xfrm rot="16200000">
            <a:off x="9515490" y="509939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High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80EFB69-66C1-4AD0-8B8E-0E0AAE4DB881}"/>
              </a:ext>
            </a:extLst>
          </p:cNvPr>
          <p:cNvSpPr txBox="1"/>
          <p:nvPr/>
        </p:nvSpPr>
        <p:spPr>
          <a:xfrm rot="16200000">
            <a:off x="9540870" y="5953551"/>
            <a:ext cx="56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Low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5A7DAB6-93EE-46AA-AF02-153D1DCAD282}"/>
              </a:ext>
            </a:extLst>
          </p:cNvPr>
          <p:cNvSpPr txBox="1"/>
          <p:nvPr/>
        </p:nvSpPr>
        <p:spPr>
          <a:xfrm>
            <a:off x="10519356" y="425930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Blue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D5DE8AB-18DF-4A99-9E4F-D24595204563}"/>
              </a:ext>
            </a:extLst>
          </p:cNvPr>
          <p:cNvSpPr/>
          <p:nvPr/>
        </p:nvSpPr>
        <p:spPr>
          <a:xfrm>
            <a:off x="10045149" y="4973282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3F4EDE"/>
                </a:solidFill>
              </a:rPr>
              <a:t>10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224D8EE-D22B-48A6-806D-569D5244EB2B}"/>
              </a:ext>
            </a:extLst>
          </p:cNvPr>
          <p:cNvSpPr/>
          <p:nvPr/>
        </p:nvSpPr>
        <p:spPr>
          <a:xfrm>
            <a:off x="10846005" y="4976514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3F4EDE"/>
                </a:solidFill>
              </a:rPr>
              <a:t>41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1976810-C98B-4B34-B2B7-3D4533E414FF}"/>
              </a:ext>
            </a:extLst>
          </p:cNvPr>
          <p:cNvSpPr/>
          <p:nvPr/>
        </p:nvSpPr>
        <p:spPr>
          <a:xfrm>
            <a:off x="10852034" y="5790148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3F4EDE"/>
                </a:solidFill>
              </a:rPr>
              <a:t>29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627EA2A-3C89-4E87-8FF1-A2001573DC97}"/>
              </a:ext>
            </a:extLst>
          </p:cNvPr>
          <p:cNvSpPr/>
          <p:nvPr/>
        </p:nvSpPr>
        <p:spPr>
          <a:xfrm>
            <a:off x="10043843" y="5786555"/>
            <a:ext cx="720000" cy="7206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rgbClr val="3F4EDE"/>
                </a:solidFill>
              </a:rPr>
              <a:t>14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38D5C24-5B2F-4C92-9751-6991DD377D7F}"/>
              </a:ext>
            </a:extLst>
          </p:cNvPr>
          <p:cNvSpPr txBox="1"/>
          <p:nvPr/>
        </p:nvSpPr>
        <p:spPr>
          <a:xfrm>
            <a:off x="9640978" y="1311977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Single Colour Set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BA87CD3-020B-46AB-906D-418E6C79F75E}"/>
              </a:ext>
            </a:extLst>
          </p:cNvPr>
          <p:cNvSpPr txBox="1"/>
          <p:nvPr/>
        </p:nvSpPr>
        <p:spPr>
          <a:xfrm rot="16200000">
            <a:off x="8993489" y="296076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A1E24"/>
                </a:solidFill>
              </a:rPr>
              <a:t>Salience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6DE73D8-2895-4DB9-A762-34CC03E6DB9C}"/>
              </a:ext>
            </a:extLst>
          </p:cNvPr>
          <p:cNvSpPr txBox="1"/>
          <p:nvPr/>
        </p:nvSpPr>
        <p:spPr>
          <a:xfrm rot="16200000">
            <a:off x="8993488" y="5374017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3F4EDE"/>
                </a:solidFill>
              </a:rPr>
              <a:t>Salience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- 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0252BAC-FE66-46BD-A0D1-2D91ECB42139}"/>
                  </a:ext>
                </a:extLst>
              </p:cNvPr>
              <p:cNvSpPr txBox="1"/>
              <p:nvPr/>
            </p:nvSpPr>
            <p:spPr>
              <a:xfrm>
                <a:off x="447408" y="1868090"/>
                <a:ext cx="2839891" cy="17084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 Coefficient (Distractor )</a:t>
                </a:r>
              </a:p>
              <a:p>
                <a:pPr algn="ctr"/>
                <a:endParaRPr lang="en-AU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  <m:r>
                            <a:rPr lang="en-AU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𝑨𝑩</m:t>
                              </m:r>
                            </m:sub>
                          </m:sSub>
                          <m:r>
                            <a:rPr lang="en-AU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  <m:r>
                            <a:rPr lang="en-AU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  <m:r>
                                <m:rPr>
                                  <m:nor/>
                                </m:rPr>
                                <a:rPr lang="en-AU" sz="2000" dirty="0"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b>
                          </m:sSub>
                          <m:r>
                            <a:rPr lang="en-AU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AU" sz="2000" dirty="0"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AU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en-AU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0252BAC-FE66-46BD-A0D1-2D91ECB42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08" y="1868090"/>
                <a:ext cx="2839891" cy="1708481"/>
              </a:xfrm>
              <a:prstGeom prst="rect">
                <a:avLst/>
              </a:prstGeom>
              <a:blipFill>
                <a:blip r:embed="rId2"/>
                <a:stretch>
                  <a:fillRect t="-177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E497292-7DB1-464C-AB63-42475658466B}"/>
                  </a:ext>
                </a:extLst>
              </p:cNvPr>
              <p:cNvSpPr txBox="1"/>
              <p:nvPr/>
            </p:nvSpPr>
            <p:spPr>
              <a:xfrm>
                <a:off x="453826" y="4196802"/>
                <a:ext cx="2681745" cy="1656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Capacity Coefficient (Pure)</a:t>
                </a:r>
              </a:p>
              <a:p>
                <a:pPr algn="ctr"/>
                <a:endParaRPr lang="en-AU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AU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  <m:r>
                            <a:rPr lang="en-AU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AU" sz="2000" b="1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𝑨𝑩</m:t>
                              </m:r>
                            </m:sub>
                          </m:sSub>
                          <m:r>
                            <a:rPr lang="en-AU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AU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  <m:r>
                            <a:rPr lang="en-AU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𝑨</m:t>
                              </m:r>
                            </m:sub>
                          </m:sSub>
                          <m:r>
                            <a:rPr lang="en-AU" sz="20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AU" sz="2000" b="1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𝑩</m:t>
                              </m:r>
                            </m:sub>
                          </m:sSub>
                          <m:r>
                            <a:rPr lang="en-AU" sz="2000" b="1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))</m:t>
                          </m:r>
                        </m:den>
                      </m:f>
                    </m:oMath>
                  </m:oMathPara>
                </a14:m>
                <a:endParaRPr lang="en-AU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4E497292-7DB1-464C-AB63-424756584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26" y="4196802"/>
                <a:ext cx="2681745" cy="1656479"/>
              </a:xfrm>
              <a:prstGeom prst="rect">
                <a:avLst/>
              </a:prstGeom>
              <a:blipFill>
                <a:blip r:embed="rId3"/>
                <a:stretch>
                  <a:fillRect t="-183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82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166191" y="545911"/>
            <a:ext cx="1040295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 of Estimation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– fast, parallel approximation of a large quantity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System – describes </a:t>
            </a:r>
            <a:r>
              <a:rPr lang="en-A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combine or compare two large quantities</a:t>
            </a: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Architecture: Parallel vs Serial</a:t>
            </a: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Workload: Limited vs Unlimited</a:t>
            </a: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Stopping Rule: Min vs Max Time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4487A7-6DE4-49DD-B714-36C005F299CB}"/>
              </a:ext>
            </a:extLst>
          </p:cNvPr>
          <p:cNvGrpSpPr/>
          <p:nvPr/>
        </p:nvGrpSpPr>
        <p:grpSpPr>
          <a:xfrm>
            <a:off x="9009415" y="4471405"/>
            <a:ext cx="3052663" cy="1964062"/>
            <a:chOff x="9009415" y="4471405"/>
            <a:chExt cx="3052663" cy="1964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165EE6-C67E-4899-9E8A-A11C94CDD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803"/>
            <a:stretch/>
          </p:blipFill>
          <p:spPr>
            <a:xfrm>
              <a:off x="9009415" y="4471405"/>
              <a:ext cx="3052663" cy="1907914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CC12EAB-1E75-4B44-B798-4AD1A7214D67}"/>
                </a:ext>
              </a:extLst>
            </p:cNvPr>
            <p:cNvSpPr/>
            <p:nvPr/>
          </p:nvSpPr>
          <p:spPr>
            <a:xfrm>
              <a:off x="10710863" y="4676775"/>
              <a:ext cx="1100137" cy="2809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D671BB2-DFDC-4589-BB76-3837A93BC519}"/>
                </a:ext>
              </a:extLst>
            </p:cNvPr>
            <p:cNvSpPr/>
            <p:nvPr/>
          </p:nvSpPr>
          <p:spPr>
            <a:xfrm>
              <a:off x="9110664" y="4643437"/>
              <a:ext cx="400050" cy="3476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FB1B4E2-C6A5-4CD5-B626-9CA0998DD851}"/>
                </a:ext>
              </a:extLst>
            </p:cNvPr>
            <p:cNvSpPr/>
            <p:nvPr/>
          </p:nvSpPr>
          <p:spPr>
            <a:xfrm>
              <a:off x="10644189" y="6084996"/>
              <a:ext cx="400050" cy="3476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8199981-B2C6-4339-BDA3-93D8FFE4E89A}"/>
                </a:ext>
              </a:extLst>
            </p:cNvPr>
            <p:cNvSpPr/>
            <p:nvPr/>
          </p:nvSpPr>
          <p:spPr>
            <a:xfrm>
              <a:off x="9158289" y="6087804"/>
              <a:ext cx="400050" cy="34766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3561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19A1C6E-FB48-4A5B-8193-9AADBF91A6FC}"/>
              </a:ext>
            </a:extLst>
          </p:cNvPr>
          <p:cNvGrpSpPr/>
          <p:nvPr/>
        </p:nvGrpSpPr>
        <p:grpSpPr>
          <a:xfrm>
            <a:off x="3273843" y="719367"/>
            <a:ext cx="8611005" cy="5457808"/>
            <a:chOff x="2823901" y="473414"/>
            <a:chExt cx="8611005" cy="5457808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7490AE3-6D9D-4D59-9FB1-8E0526B5B948}"/>
                </a:ext>
              </a:extLst>
            </p:cNvPr>
            <p:cNvSpPr/>
            <p:nvPr/>
          </p:nvSpPr>
          <p:spPr>
            <a:xfrm>
              <a:off x="7044057" y="2977200"/>
              <a:ext cx="94532" cy="4766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98C886C7-6F94-40EE-AD9F-ED348A52BBF7}"/>
                </a:ext>
              </a:extLst>
            </p:cNvPr>
            <p:cNvSpPr/>
            <p:nvPr/>
          </p:nvSpPr>
          <p:spPr>
            <a:xfrm rot="5400000">
              <a:off x="7044057" y="2977200"/>
              <a:ext cx="93600" cy="4766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0C28E9EF-D1B5-415A-83D0-5A671DDCDD51}"/>
                </a:ext>
              </a:extLst>
            </p:cNvPr>
            <p:cNvSpPr/>
            <p:nvPr/>
          </p:nvSpPr>
          <p:spPr>
            <a:xfrm>
              <a:off x="5723958" y="2345924"/>
              <a:ext cx="576000" cy="576000"/>
            </a:xfrm>
            <a:prstGeom prst="ellipse">
              <a:avLst/>
            </a:prstGeom>
            <a:solidFill>
              <a:srgbClr val="4755EF"/>
            </a:solidFill>
            <a:ln>
              <a:solidFill>
                <a:srgbClr val="4755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7B7A1AD-BB23-4690-826A-A2AD8A077356}"/>
                </a:ext>
              </a:extLst>
            </p:cNvPr>
            <p:cNvSpPr/>
            <p:nvPr/>
          </p:nvSpPr>
          <p:spPr>
            <a:xfrm>
              <a:off x="7217774" y="3847778"/>
              <a:ext cx="576000" cy="576000"/>
            </a:xfrm>
            <a:prstGeom prst="ellipse">
              <a:avLst/>
            </a:prstGeom>
            <a:solidFill>
              <a:srgbClr val="F41F26"/>
            </a:solidFill>
            <a:ln>
              <a:solidFill>
                <a:srgbClr val="F41F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C784022-3DAA-43B6-BC49-3346AF60BE45}"/>
                </a:ext>
              </a:extLst>
            </p:cNvPr>
            <p:cNvSpPr/>
            <p:nvPr/>
          </p:nvSpPr>
          <p:spPr>
            <a:xfrm>
              <a:off x="6857884" y="1794628"/>
              <a:ext cx="576000" cy="576000"/>
            </a:xfrm>
            <a:prstGeom prst="ellipse">
              <a:avLst/>
            </a:prstGeom>
            <a:solidFill>
              <a:srgbClr val="4755EF"/>
            </a:solidFill>
            <a:ln>
              <a:solidFill>
                <a:srgbClr val="4755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936B0B1-1269-44CD-8B7A-A5040E8C9CB8}"/>
                </a:ext>
              </a:extLst>
            </p:cNvPr>
            <p:cNvSpPr/>
            <p:nvPr/>
          </p:nvSpPr>
          <p:spPr>
            <a:xfrm>
              <a:off x="8724193" y="3632680"/>
              <a:ext cx="576000" cy="576000"/>
            </a:xfrm>
            <a:prstGeom prst="ellipse">
              <a:avLst/>
            </a:prstGeom>
            <a:solidFill>
              <a:srgbClr val="4755EF"/>
            </a:solidFill>
            <a:ln>
              <a:solidFill>
                <a:srgbClr val="4755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B518537D-3B8C-4CA2-92E3-9D616AC9E388}"/>
                </a:ext>
              </a:extLst>
            </p:cNvPr>
            <p:cNvSpPr/>
            <p:nvPr/>
          </p:nvSpPr>
          <p:spPr>
            <a:xfrm>
              <a:off x="7835348" y="2923297"/>
              <a:ext cx="576000" cy="576000"/>
            </a:xfrm>
            <a:prstGeom prst="ellipse">
              <a:avLst/>
            </a:prstGeom>
            <a:solidFill>
              <a:srgbClr val="4755EF"/>
            </a:solidFill>
            <a:ln>
              <a:solidFill>
                <a:srgbClr val="4755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75A8F368-356A-4E07-895D-F83490A2A8E1}"/>
                </a:ext>
              </a:extLst>
            </p:cNvPr>
            <p:cNvSpPr/>
            <p:nvPr/>
          </p:nvSpPr>
          <p:spPr>
            <a:xfrm>
              <a:off x="6963241" y="3028736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66248A6-A38E-4CCD-B4C0-3701305052DB}"/>
                </a:ext>
              </a:extLst>
            </p:cNvPr>
            <p:cNvSpPr/>
            <p:nvPr/>
          </p:nvSpPr>
          <p:spPr>
            <a:xfrm>
              <a:off x="7501751" y="2531133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264D4E2A-A29F-4414-829A-D701234009F9}"/>
                </a:ext>
              </a:extLst>
            </p:cNvPr>
            <p:cNvSpPr/>
            <p:nvPr/>
          </p:nvSpPr>
          <p:spPr>
            <a:xfrm>
              <a:off x="6242937" y="2224509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1C1534-342C-48FD-A4CC-5B988B018368}"/>
                </a:ext>
              </a:extLst>
            </p:cNvPr>
            <p:cNvSpPr/>
            <p:nvPr/>
          </p:nvSpPr>
          <p:spPr>
            <a:xfrm>
              <a:off x="8429378" y="3208736"/>
              <a:ext cx="360000" cy="360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839EAA97-D38E-40B9-B207-241D7702F53A}"/>
                </a:ext>
              </a:extLst>
            </p:cNvPr>
            <p:cNvSpPr/>
            <p:nvPr/>
          </p:nvSpPr>
          <p:spPr>
            <a:xfrm>
              <a:off x="7358828" y="4258884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8D304014-1BB7-4B06-81F5-73DEB7CAA7D4}"/>
                </a:ext>
              </a:extLst>
            </p:cNvPr>
            <p:cNvSpPr/>
            <p:nvPr/>
          </p:nvSpPr>
          <p:spPr>
            <a:xfrm>
              <a:off x="5618440" y="2017864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DF1BAC14-0A09-46E8-BB4A-4327CA066CEE}"/>
                </a:ext>
              </a:extLst>
            </p:cNvPr>
            <p:cNvSpPr/>
            <p:nvPr/>
          </p:nvSpPr>
          <p:spPr>
            <a:xfrm>
              <a:off x="7494738" y="1754967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29C5B0C-B240-40AB-9B92-039FD9F41B75}"/>
                </a:ext>
              </a:extLst>
            </p:cNvPr>
            <p:cNvSpPr/>
            <p:nvPr/>
          </p:nvSpPr>
          <p:spPr>
            <a:xfrm>
              <a:off x="6792608" y="2224509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5601C311-57C7-4A49-91CD-2F7A97BAA5D4}"/>
                </a:ext>
              </a:extLst>
            </p:cNvPr>
            <p:cNvSpPr/>
            <p:nvPr/>
          </p:nvSpPr>
          <p:spPr>
            <a:xfrm>
              <a:off x="8736636" y="4124297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2C8BDF76-A646-4492-8253-83C576B81FE1}"/>
                </a:ext>
              </a:extLst>
            </p:cNvPr>
            <p:cNvSpPr/>
            <p:nvPr/>
          </p:nvSpPr>
          <p:spPr>
            <a:xfrm>
              <a:off x="7363370" y="3813978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C1A5236C-78F1-4406-A100-F4F70B438F3A}"/>
                </a:ext>
              </a:extLst>
            </p:cNvPr>
            <p:cNvSpPr/>
            <p:nvPr/>
          </p:nvSpPr>
          <p:spPr>
            <a:xfrm>
              <a:off x="7586063" y="3060131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6CFC22D6-3DBF-4494-8F7C-3182A1E6D30A}"/>
                </a:ext>
              </a:extLst>
            </p:cNvPr>
            <p:cNvSpPr/>
            <p:nvPr/>
          </p:nvSpPr>
          <p:spPr>
            <a:xfrm>
              <a:off x="7861751" y="3995612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369CF34-960E-4463-B51F-25998FBDC6A5}"/>
                </a:ext>
              </a:extLst>
            </p:cNvPr>
            <p:cNvSpPr/>
            <p:nvPr/>
          </p:nvSpPr>
          <p:spPr>
            <a:xfrm>
              <a:off x="8130579" y="2473385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17C68A3-BC33-440D-89E3-3FB0E17DB6BE}"/>
                </a:ext>
              </a:extLst>
            </p:cNvPr>
            <p:cNvSpPr/>
            <p:nvPr/>
          </p:nvSpPr>
          <p:spPr>
            <a:xfrm>
              <a:off x="7822947" y="2059767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D42057C7-7422-4CC7-B917-485497C052B7}"/>
                </a:ext>
              </a:extLst>
            </p:cNvPr>
            <p:cNvSpPr/>
            <p:nvPr/>
          </p:nvSpPr>
          <p:spPr>
            <a:xfrm>
              <a:off x="8021196" y="3289396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1F1A248B-1271-468B-A940-B7BBA6ABD8B6}"/>
                </a:ext>
              </a:extLst>
            </p:cNvPr>
            <p:cNvSpPr/>
            <p:nvPr/>
          </p:nvSpPr>
          <p:spPr>
            <a:xfrm>
              <a:off x="6468957" y="3049669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9F90C8BA-55A3-40B4-8F1D-31ABACDC588D}"/>
                </a:ext>
              </a:extLst>
            </p:cNvPr>
            <p:cNvSpPr/>
            <p:nvPr/>
          </p:nvSpPr>
          <p:spPr>
            <a:xfrm>
              <a:off x="6932954" y="2584509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2FE90383-1E6D-4DC4-854A-60BF4C75D1CE}"/>
                </a:ext>
              </a:extLst>
            </p:cNvPr>
            <p:cNvSpPr/>
            <p:nvPr/>
          </p:nvSpPr>
          <p:spPr>
            <a:xfrm>
              <a:off x="8912693" y="3451721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9B46AFEB-0D1C-473D-9519-F03698CDD4F6}"/>
                </a:ext>
              </a:extLst>
            </p:cNvPr>
            <p:cNvSpPr/>
            <p:nvPr/>
          </p:nvSpPr>
          <p:spPr>
            <a:xfrm>
              <a:off x="6556589" y="1667631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F51B6492-2569-4981-8C68-F759516D2DC7}"/>
                </a:ext>
              </a:extLst>
            </p:cNvPr>
            <p:cNvSpPr/>
            <p:nvPr/>
          </p:nvSpPr>
          <p:spPr>
            <a:xfrm>
              <a:off x="7674738" y="3531285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3773572E-510F-402F-9464-D1967D4B76BD}"/>
                </a:ext>
              </a:extLst>
            </p:cNvPr>
            <p:cNvSpPr/>
            <p:nvPr/>
          </p:nvSpPr>
          <p:spPr>
            <a:xfrm>
              <a:off x="7003370" y="1879178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8606B4F9-312A-4903-8C26-51CD8F190D7E}"/>
                </a:ext>
              </a:extLst>
            </p:cNvPr>
            <p:cNvSpPr/>
            <p:nvPr/>
          </p:nvSpPr>
          <p:spPr>
            <a:xfrm>
              <a:off x="5701041" y="2503161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D492DAF3-C999-4642-A83A-AF325CE8BDC6}"/>
                </a:ext>
              </a:extLst>
            </p:cNvPr>
            <p:cNvSpPr/>
            <p:nvPr/>
          </p:nvSpPr>
          <p:spPr>
            <a:xfrm>
              <a:off x="8000433" y="2846756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B940640A-2E29-4854-A757-8078BCCF2EF8}"/>
                </a:ext>
              </a:extLst>
            </p:cNvPr>
            <p:cNvSpPr/>
            <p:nvPr/>
          </p:nvSpPr>
          <p:spPr>
            <a:xfrm>
              <a:off x="6468957" y="2596982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6DD38C7-874D-4AF4-8EBD-E5A483FB1B52}"/>
                </a:ext>
              </a:extLst>
            </p:cNvPr>
            <p:cNvSpPr/>
            <p:nvPr/>
          </p:nvSpPr>
          <p:spPr>
            <a:xfrm>
              <a:off x="7040321" y="3488443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D76432C9-A693-413E-80FD-B2F9268A00AC}"/>
                </a:ext>
              </a:extLst>
            </p:cNvPr>
            <p:cNvSpPr/>
            <p:nvPr/>
          </p:nvSpPr>
          <p:spPr>
            <a:xfrm>
              <a:off x="8383391" y="3715168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3B7B3235-AAA5-4DCE-A9E6-658CE17546BE}"/>
                </a:ext>
              </a:extLst>
            </p:cNvPr>
            <p:cNvSpPr/>
            <p:nvPr/>
          </p:nvSpPr>
          <p:spPr>
            <a:xfrm>
              <a:off x="7373041" y="2168836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D4F7F19-12C5-433F-B708-72ED14BB3BA8}"/>
                </a:ext>
              </a:extLst>
            </p:cNvPr>
            <p:cNvSpPr/>
            <p:nvPr/>
          </p:nvSpPr>
          <p:spPr>
            <a:xfrm>
              <a:off x="6086373" y="1815380"/>
              <a:ext cx="360000" cy="36000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D52E6F16-B478-41D7-8340-66B119DB5638}"/>
                </a:ext>
              </a:extLst>
            </p:cNvPr>
            <p:cNvSpPr/>
            <p:nvPr/>
          </p:nvSpPr>
          <p:spPr>
            <a:xfrm>
              <a:off x="8482221" y="2799068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D671B073-59B4-453B-9190-E95C0D87F58F}"/>
                </a:ext>
              </a:extLst>
            </p:cNvPr>
            <p:cNvSpPr/>
            <p:nvPr/>
          </p:nvSpPr>
          <p:spPr>
            <a:xfrm>
              <a:off x="8168513" y="4358661"/>
              <a:ext cx="360000" cy="360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D28455C2-C62D-41A1-AE01-E4E754FC85B6}"/>
                </a:ext>
              </a:extLst>
            </p:cNvPr>
            <p:cNvSpPr/>
            <p:nvPr/>
          </p:nvSpPr>
          <p:spPr>
            <a:xfrm>
              <a:off x="6941512" y="4175612"/>
              <a:ext cx="360000" cy="360000"/>
            </a:xfrm>
            <a:prstGeom prst="ellipse">
              <a:avLst/>
            </a:prstGeom>
            <a:solidFill>
              <a:srgbClr val="E907C9"/>
            </a:solidFill>
            <a:ln>
              <a:solidFill>
                <a:srgbClr val="E907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D5C2B934-665F-44CC-A698-913C51ED34EF}"/>
                </a:ext>
              </a:extLst>
            </p:cNvPr>
            <p:cNvSpPr/>
            <p:nvPr/>
          </p:nvSpPr>
          <p:spPr>
            <a:xfrm>
              <a:off x="4573695" y="473414"/>
              <a:ext cx="2819026" cy="1536433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48B895D3-D7F9-4BE2-AF64-CCAECA51C10B}"/>
                </a:ext>
              </a:extLst>
            </p:cNvPr>
            <p:cNvSpPr txBox="1"/>
            <p:nvPr/>
          </p:nvSpPr>
          <p:spPr>
            <a:xfrm>
              <a:off x="2823901" y="2043363"/>
              <a:ext cx="242239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Fixation Cross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A3A8C988-D471-4D01-9C60-2B57B4DAB507}"/>
                </a:ext>
              </a:extLst>
            </p:cNvPr>
            <p:cNvSpPr txBox="1"/>
            <p:nvPr/>
          </p:nvSpPr>
          <p:spPr>
            <a:xfrm>
              <a:off x="4244078" y="2983811"/>
              <a:ext cx="154401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Stimulus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7" name="TextBox 316">
              <a:extLst>
                <a:ext uri="{FF2B5EF4-FFF2-40B4-BE49-F238E27FC236}">
                  <a16:creationId xmlns:a16="http://schemas.microsoft.com/office/drawing/2014/main" id="{38818D83-55E5-4D8E-B123-8972A2868C40}"/>
                </a:ext>
              </a:extLst>
            </p:cNvPr>
            <p:cNvSpPr txBox="1"/>
            <p:nvPr/>
          </p:nvSpPr>
          <p:spPr>
            <a:xfrm>
              <a:off x="4979355" y="3956133"/>
              <a:ext cx="11624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Mask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D8E6A5EB-C352-43F1-9E3A-DA752EAA94FB}"/>
                </a:ext>
              </a:extLst>
            </p:cNvPr>
            <p:cNvSpPr txBox="1"/>
            <p:nvPr/>
          </p:nvSpPr>
          <p:spPr>
            <a:xfrm>
              <a:off x="4929421" y="4977115"/>
              <a:ext cx="279916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 Mask Blank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9" name="Right Brace 318">
              <a:extLst>
                <a:ext uri="{FF2B5EF4-FFF2-40B4-BE49-F238E27FC236}">
                  <a16:creationId xmlns:a16="http://schemas.microsoft.com/office/drawing/2014/main" id="{B642A2E7-DFF0-47DD-B5B2-A587D4996367}"/>
                </a:ext>
              </a:extLst>
            </p:cNvPr>
            <p:cNvSpPr/>
            <p:nvPr/>
          </p:nvSpPr>
          <p:spPr>
            <a:xfrm rot="19468767">
              <a:off x="9868311" y="1871844"/>
              <a:ext cx="368536" cy="2591822"/>
            </a:xfrm>
            <a:prstGeom prst="rightBrace">
              <a:avLst>
                <a:gd name="adj1" fmla="val 107528"/>
                <a:gd name="adj2" fmla="val 48323"/>
              </a:avLst>
            </a:prstGeom>
            <a:ln w="889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 sz="1200"/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AAEB3B8A-D3D3-4C21-980A-C5461BFD0D0C}"/>
                </a:ext>
              </a:extLst>
            </p:cNvPr>
            <p:cNvSpPr txBox="1"/>
            <p:nvPr/>
          </p:nvSpPr>
          <p:spPr>
            <a:xfrm>
              <a:off x="10092872" y="2280987"/>
              <a:ext cx="13420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RTI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4000ms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E468CF0A-14C2-4AF8-9EE0-5437EE1F8F1E}"/>
                </a:ext>
              </a:extLst>
            </p:cNvPr>
            <p:cNvSpPr txBox="1"/>
            <p:nvPr/>
          </p:nvSpPr>
          <p:spPr>
            <a:xfrm>
              <a:off x="3158010" y="841520"/>
              <a:ext cx="116249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ITI</a:t>
              </a:r>
            </a:p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500ms</a:t>
              </a:r>
              <a:endParaRPr lang="en-AU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0C742C80-E968-4916-A3FE-DCE6584F6DC1}"/>
                </a:ext>
              </a:extLst>
            </p:cNvPr>
            <p:cNvGrpSpPr/>
            <p:nvPr/>
          </p:nvGrpSpPr>
          <p:grpSpPr>
            <a:xfrm>
              <a:off x="5356866" y="1406514"/>
              <a:ext cx="2819026" cy="1536433"/>
              <a:chOff x="3440601" y="1231900"/>
              <a:chExt cx="2716279" cy="1536433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BFEF8512-98F1-4973-93D7-2BCECFD9A777}"/>
                  </a:ext>
                </a:extLst>
              </p:cNvPr>
              <p:cNvSpPr/>
              <p:nvPr/>
            </p:nvSpPr>
            <p:spPr>
              <a:xfrm>
                <a:off x="3440601" y="1231900"/>
                <a:ext cx="2716279" cy="1536433"/>
              </a:xfrm>
              <a:prstGeom prst="rect">
                <a:avLst/>
              </a:prstGeom>
              <a:solidFill>
                <a:srgbClr val="00000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246AE97D-33F0-496C-8269-1B94462E25A4}"/>
                  </a:ext>
                </a:extLst>
              </p:cNvPr>
              <p:cNvCxnSpPr/>
              <p:nvPr/>
            </p:nvCxnSpPr>
            <p:spPr>
              <a:xfrm>
                <a:off x="4798741" y="1954024"/>
                <a:ext cx="0" cy="9218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FA732AEA-76EB-42AE-81F6-487E59DA9ECB}"/>
                  </a:ext>
                </a:extLst>
              </p:cNvPr>
              <p:cNvCxnSpPr/>
              <p:nvPr/>
            </p:nvCxnSpPr>
            <p:spPr>
              <a:xfrm>
                <a:off x="4753469" y="1998081"/>
                <a:ext cx="90543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747E122A-E847-4CDD-BB39-38D303B9E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2499" y="2338985"/>
              <a:ext cx="2836172" cy="1537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324" name="Picture 323">
              <a:extLst>
                <a:ext uri="{FF2B5EF4-FFF2-40B4-BE49-F238E27FC236}">
                  <a16:creationId xmlns:a16="http://schemas.microsoft.com/office/drawing/2014/main" id="{CC6A2D37-DF30-46C3-9292-36013D8C8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7096" y="3413297"/>
              <a:ext cx="2836172" cy="1537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8C07E0B0-0788-4681-804A-D0C41686CFDE}"/>
                </a:ext>
              </a:extLst>
            </p:cNvPr>
            <p:cNvSpPr/>
            <p:nvPr/>
          </p:nvSpPr>
          <p:spPr>
            <a:xfrm>
              <a:off x="7711693" y="4356243"/>
              <a:ext cx="2819026" cy="1536433"/>
            </a:xfrm>
            <a:prstGeom prst="rect">
              <a:avLst/>
            </a:prstGeom>
            <a:solidFill>
              <a:srgbClr val="000000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214F81D5-F8F7-41B5-BB9B-E1CA10373635}"/>
                </a:ext>
              </a:extLst>
            </p:cNvPr>
            <p:cNvSpPr/>
            <p:nvPr/>
          </p:nvSpPr>
          <p:spPr>
            <a:xfrm>
              <a:off x="7694429" y="2796612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FB283D93-33AB-4E90-BBC8-9FB5B2FF52B5}"/>
                </a:ext>
              </a:extLst>
            </p:cNvPr>
            <p:cNvSpPr/>
            <p:nvPr/>
          </p:nvSpPr>
          <p:spPr>
            <a:xfrm>
              <a:off x="7734288" y="2977148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A69CEA87-0857-4917-828A-3F015FBD2A76}"/>
                </a:ext>
              </a:extLst>
            </p:cNvPr>
            <p:cNvSpPr/>
            <p:nvPr/>
          </p:nvSpPr>
          <p:spPr>
            <a:xfrm>
              <a:off x="7427143" y="2845845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32122C06-17F1-4FE4-943A-563475CE704E}"/>
                </a:ext>
              </a:extLst>
            </p:cNvPr>
            <p:cNvSpPr/>
            <p:nvPr/>
          </p:nvSpPr>
          <p:spPr>
            <a:xfrm>
              <a:off x="7225507" y="3024033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D0743B9B-DE9B-4DEA-9FE4-48D33B11B16B}"/>
                </a:ext>
              </a:extLst>
            </p:cNvPr>
            <p:cNvSpPr/>
            <p:nvPr/>
          </p:nvSpPr>
          <p:spPr>
            <a:xfrm>
              <a:off x="7462315" y="3218637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B19F8AA7-8A77-4E79-9FD0-062C97CEAAE6}"/>
                </a:ext>
              </a:extLst>
            </p:cNvPr>
            <p:cNvSpPr/>
            <p:nvPr/>
          </p:nvSpPr>
          <p:spPr>
            <a:xfrm>
              <a:off x="7452934" y="3068579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9297FF0E-C393-43C9-85C0-BE0732E57DCC}"/>
                </a:ext>
              </a:extLst>
            </p:cNvPr>
            <p:cNvSpPr/>
            <p:nvPr/>
          </p:nvSpPr>
          <p:spPr>
            <a:xfrm>
              <a:off x="7394317" y="2974790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C5A2296D-6514-4C5D-B924-A83A1F0AD9B4}"/>
                </a:ext>
              </a:extLst>
            </p:cNvPr>
            <p:cNvSpPr/>
            <p:nvPr/>
          </p:nvSpPr>
          <p:spPr>
            <a:xfrm>
              <a:off x="7546717" y="2831765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25BE6B7F-ADEC-4BF4-8B8A-84EF8C672CAE}"/>
                </a:ext>
              </a:extLst>
            </p:cNvPr>
            <p:cNvSpPr/>
            <p:nvPr/>
          </p:nvSpPr>
          <p:spPr>
            <a:xfrm>
              <a:off x="7333358" y="2780181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D11EB7F4-AFE0-4232-AE15-4D52AF3786A9}"/>
                </a:ext>
              </a:extLst>
            </p:cNvPr>
            <p:cNvSpPr/>
            <p:nvPr/>
          </p:nvSpPr>
          <p:spPr>
            <a:xfrm>
              <a:off x="7169234" y="2932581"/>
              <a:ext cx="54049" cy="54000"/>
            </a:xfrm>
            <a:prstGeom prst="ellipse">
              <a:avLst/>
            </a:prstGeom>
            <a:solidFill>
              <a:srgbClr val="4751CB"/>
            </a:solidFill>
            <a:ln>
              <a:solidFill>
                <a:srgbClr val="3F4F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2D8085E0-F042-49D6-A388-CBD4101B6F1A}"/>
                </a:ext>
              </a:extLst>
            </p:cNvPr>
            <p:cNvSpPr/>
            <p:nvPr/>
          </p:nvSpPr>
          <p:spPr>
            <a:xfrm>
              <a:off x="7492790" y="2925563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9E725001-F7EA-4FAA-B30D-C613CE6708F7}"/>
                </a:ext>
              </a:extLst>
            </p:cNvPr>
            <p:cNvSpPr/>
            <p:nvPr/>
          </p:nvSpPr>
          <p:spPr>
            <a:xfrm>
              <a:off x="7483409" y="2754405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4AE30801-ADCE-4C64-BDD1-AAF1081230A2}"/>
                </a:ext>
              </a:extLst>
            </p:cNvPr>
            <p:cNvSpPr/>
            <p:nvPr/>
          </p:nvSpPr>
          <p:spPr>
            <a:xfrm>
              <a:off x="7220811" y="2822398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A7A2D7BF-15B5-437D-B797-7043AB2D7E6E}"/>
                </a:ext>
              </a:extLst>
            </p:cNvPr>
            <p:cNvSpPr/>
            <p:nvPr/>
          </p:nvSpPr>
          <p:spPr>
            <a:xfrm>
              <a:off x="7591262" y="2749712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B50AD1B8-B67E-4E47-A1D4-A0477CAFC113}"/>
                </a:ext>
              </a:extLst>
            </p:cNvPr>
            <p:cNvSpPr/>
            <p:nvPr/>
          </p:nvSpPr>
          <p:spPr>
            <a:xfrm>
              <a:off x="7652220" y="2993554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66D373C2-2D5B-49A1-B4E2-9D936D5D009E}"/>
                </a:ext>
              </a:extLst>
            </p:cNvPr>
            <p:cNvSpPr/>
            <p:nvPr/>
          </p:nvSpPr>
          <p:spPr>
            <a:xfrm>
              <a:off x="7628770" y="3202225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D1BA23C7-7491-457F-BDC8-33F76F218364}"/>
                </a:ext>
              </a:extLst>
            </p:cNvPr>
            <p:cNvSpPr/>
            <p:nvPr/>
          </p:nvSpPr>
          <p:spPr>
            <a:xfrm>
              <a:off x="7218461" y="3150640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C53108D0-517F-4064-9452-BF4C53E489C6}"/>
                </a:ext>
              </a:extLst>
            </p:cNvPr>
            <p:cNvSpPr/>
            <p:nvPr/>
          </p:nvSpPr>
          <p:spPr>
            <a:xfrm>
              <a:off x="7370861" y="3232700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7DD834BF-27E0-42D2-8317-9A6824697165}"/>
                </a:ext>
              </a:extLst>
            </p:cNvPr>
            <p:cNvSpPr/>
            <p:nvPr/>
          </p:nvSpPr>
          <p:spPr>
            <a:xfrm>
              <a:off x="7108265" y="3047472"/>
              <a:ext cx="54049" cy="54000"/>
            </a:xfrm>
            <a:prstGeom prst="ellipse">
              <a:avLst/>
            </a:prstGeom>
            <a:solidFill>
              <a:srgbClr val="ED1E26"/>
            </a:solidFill>
            <a:ln>
              <a:solidFill>
                <a:srgbClr val="EE1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961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A2EEE4-AAA1-4331-BB9C-4AA6FBA50009}"/>
              </a:ext>
            </a:extLst>
          </p:cNvPr>
          <p:cNvGrpSpPr>
            <a:grpSpLocks noChangeAspect="1"/>
          </p:cNvGrpSpPr>
          <p:nvPr/>
        </p:nvGrpSpPr>
        <p:grpSpPr>
          <a:xfrm>
            <a:off x="4603714" y="1652080"/>
            <a:ext cx="2335220" cy="2335220"/>
            <a:chOff x="2721966" y="1678367"/>
            <a:chExt cx="720000" cy="7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A484E4-3C94-45B2-A6A2-9956E1C88358}"/>
                </a:ext>
              </a:extLst>
            </p:cNvPr>
            <p:cNvSpPr/>
            <p:nvPr/>
          </p:nvSpPr>
          <p:spPr>
            <a:xfrm>
              <a:off x="2721966" y="1678367"/>
              <a:ext cx="720000" cy="72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BD3668-BF65-4828-8734-C4B8D8772CA1}"/>
                </a:ext>
              </a:extLst>
            </p:cNvPr>
            <p:cNvSpPr/>
            <p:nvPr/>
          </p:nvSpPr>
          <p:spPr>
            <a:xfrm>
              <a:off x="2902036" y="1895460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6AF971F-45D9-4CAD-A0A1-E52FDBFA8DDC}"/>
                </a:ext>
              </a:extLst>
            </p:cNvPr>
            <p:cNvSpPr/>
            <p:nvPr/>
          </p:nvSpPr>
          <p:spPr>
            <a:xfrm>
              <a:off x="3174302" y="2106548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32C9398-BF75-41ED-B795-E2D62D54694B}"/>
                </a:ext>
              </a:extLst>
            </p:cNvPr>
            <p:cNvSpPr/>
            <p:nvPr/>
          </p:nvSpPr>
          <p:spPr>
            <a:xfrm>
              <a:off x="3046414" y="1903478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D92C01-472A-4663-973D-C7C9611FC9D7}"/>
                </a:ext>
              </a:extLst>
            </p:cNvPr>
            <p:cNvSpPr/>
            <p:nvPr/>
          </p:nvSpPr>
          <p:spPr>
            <a:xfrm>
              <a:off x="3134638" y="1950594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0789FB-E6CD-4E12-81A5-3E19C59D9363}"/>
                </a:ext>
              </a:extLst>
            </p:cNvPr>
            <p:cNvSpPr/>
            <p:nvPr/>
          </p:nvSpPr>
          <p:spPr>
            <a:xfrm>
              <a:off x="3134638" y="1883415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E6A37FC-182D-4D1F-A998-C41C0508ED34}"/>
                </a:ext>
              </a:extLst>
            </p:cNvPr>
            <p:cNvSpPr/>
            <p:nvPr/>
          </p:nvSpPr>
          <p:spPr>
            <a:xfrm>
              <a:off x="3026350" y="2003730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0CFAD89-81C5-4A12-A566-40D056CADE38}"/>
                </a:ext>
              </a:extLst>
            </p:cNvPr>
            <p:cNvSpPr/>
            <p:nvPr/>
          </p:nvSpPr>
          <p:spPr>
            <a:xfrm>
              <a:off x="2922073" y="2144097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D351EC-618E-4502-B017-FC71A8FA7151}"/>
                </a:ext>
              </a:extLst>
            </p:cNvPr>
            <p:cNvSpPr/>
            <p:nvPr/>
          </p:nvSpPr>
          <p:spPr>
            <a:xfrm>
              <a:off x="3074822" y="2175007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D94CA6D-4807-4B68-B8F7-377C449949C8}"/>
                </a:ext>
              </a:extLst>
            </p:cNvPr>
            <p:cNvSpPr/>
            <p:nvPr/>
          </p:nvSpPr>
          <p:spPr>
            <a:xfrm>
              <a:off x="3070451" y="2072237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5922CF-17FE-4C82-8159-B99B57EDEFD4}"/>
                </a:ext>
              </a:extLst>
            </p:cNvPr>
            <p:cNvSpPr/>
            <p:nvPr/>
          </p:nvSpPr>
          <p:spPr>
            <a:xfrm>
              <a:off x="3162700" y="2039810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23DDD9-CB35-4988-8009-6BAEC517FE04}"/>
                </a:ext>
              </a:extLst>
            </p:cNvPr>
            <p:cNvSpPr/>
            <p:nvPr/>
          </p:nvSpPr>
          <p:spPr>
            <a:xfrm>
              <a:off x="3214834" y="1935533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04143A-25DA-4F9C-B1D6-619A3100A97B}"/>
                </a:ext>
              </a:extLst>
            </p:cNvPr>
            <p:cNvSpPr/>
            <p:nvPr/>
          </p:nvSpPr>
          <p:spPr>
            <a:xfrm>
              <a:off x="3002274" y="2120019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BBA6E0F-6D01-4786-9B96-56575C830EAC}"/>
                </a:ext>
              </a:extLst>
            </p:cNvPr>
            <p:cNvSpPr/>
            <p:nvPr/>
          </p:nvSpPr>
          <p:spPr>
            <a:xfrm>
              <a:off x="2994250" y="1867352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23F555-1636-4E55-8455-C8819477956C}"/>
                </a:ext>
              </a:extLst>
            </p:cNvPr>
            <p:cNvSpPr/>
            <p:nvPr/>
          </p:nvSpPr>
          <p:spPr>
            <a:xfrm>
              <a:off x="2930077" y="2019752"/>
              <a:ext cx="36000" cy="36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671E33E-D369-47EE-B992-4F33C413EF2F}"/>
                </a:ext>
              </a:extLst>
            </p:cNvPr>
            <p:cNvSpPr/>
            <p:nvPr/>
          </p:nvSpPr>
          <p:spPr>
            <a:xfrm>
              <a:off x="3106986" y="2117084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FC83A3-5236-43FD-BB48-129CC84378C3}"/>
                </a:ext>
              </a:extLst>
            </p:cNvPr>
            <p:cNvSpPr/>
            <p:nvPr/>
          </p:nvSpPr>
          <p:spPr>
            <a:xfrm>
              <a:off x="3094951" y="2024839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FC5376-1331-40A9-A125-0216F1D1BE30}"/>
                </a:ext>
              </a:extLst>
            </p:cNvPr>
            <p:cNvSpPr/>
            <p:nvPr/>
          </p:nvSpPr>
          <p:spPr>
            <a:xfrm>
              <a:off x="3006715" y="2177239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2B53E05-99C8-46DF-A214-61EE79B8BC9B}"/>
                </a:ext>
              </a:extLst>
            </p:cNvPr>
            <p:cNvSpPr/>
            <p:nvPr/>
          </p:nvSpPr>
          <p:spPr>
            <a:xfrm>
              <a:off x="2978638" y="2072958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4537AC9-A5A8-4B1E-81B2-27B1099EDDB7}"/>
                </a:ext>
              </a:extLst>
            </p:cNvPr>
            <p:cNvSpPr/>
            <p:nvPr/>
          </p:nvSpPr>
          <p:spPr>
            <a:xfrm>
              <a:off x="2974623" y="1936596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E11B52D-8131-4E0A-ABB9-6A30E19C42FC}"/>
                </a:ext>
              </a:extLst>
            </p:cNvPr>
            <p:cNvSpPr/>
            <p:nvPr/>
          </p:nvSpPr>
          <p:spPr>
            <a:xfrm>
              <a:off x="3074883" y="1956647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B85122-278C-4B00-B08D-76536C38C101}"/>
                </a:ext>
              </a:extLst>
            </p:cNvPr>
            <p:cNvSpPr/>
            <p:nvPr/>
          </p:nvSpPr>
          <p:spPr>
            <a:xfrm>
              <a:off x="3210822" y="2001752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73126F6-8480-41F0-98DD-6A684DF7BE74}"/>
                </a:ext>
              </a:extLst>
            </p:cNvPr>
            <p:cNvSpPr/>
            <p:nvPr/>
          </p:nvSpPr>
          <p:spPr>
            <a:xfrm>
              <a:off x="2886389" y="2080966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7CDF41E-32C7-4C11-83F5-5168AF1BF772}"/>
                </a:ext>
              </a:extLst>
            </p:cNvPr>
            <p:cNvSpPr/>
            <p:nvPr/>
          </p:nvSpPr>
          <p:spPr>
            <a:xfrm>
              <a:off x="2906438" y="1960645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53FB3C1-71CF-4E5A-900C-6A18C6263DE4}"/>
                </a:ext>
              </a:extLst>
            </p:cNvPr>
            <p:cNvSpPr/>
            <p:nvPr/>
          </p:nvSpPr>
          <p:spPr>
            <a:xfrm>
              <a:off x="3082901" y="1852357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3E0A960-F833-4AB0-868C-B111208A68F5}"/>
                </a:ext>
              </a:extLst>
            </p:cNvPr>
            <p:cNvSpPr/>
            <p:nvPr/>
          </p:nvSpPr>
          <p:spPr>
            <a:xfrm>
              <a:off x="3135035" y="2169193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F842AA-3273-48BD-BC9B-0FA2373184B6}"/>
                </a:ext>
              </a:extLst>
            </p:cNvPr>
            <p:cNvSpPr/>
            <p:nvPr/>
          </p:nvSpPr>
          <p:spPr>
            <a:xfrm>
              <a:off x="3198700" y="1872369"/>
              <a:ext cx="36000" cy="36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19EC2F-8B30-4EFB-808C-C88A4D818D08}"/>
              </a:ext>
            </a:extLst>
          </p:cNvPr>
          <p:cNvGrpSpPr/>
          <p:nvPr/>
        </p:nvGrpSpPr>
        <p:grpSpPr>
          <a:xfrm>
            <a:off x="4605867" y="4108167"/>
            <a:ext cx="2335220" cy="2335220"/>
            <a:chOff x="2392062" y="4108167"/>
            <a:chExt cx="2335220" cy="233522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68ABBE3-A390-4F0A-80CD-43F590A286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92062" y="4108167"/>
              <a:ext cx="2335220" cy="2335220"/>
              <a:chOff x="2721966" y="1678367"/>
              <a:chExt cx="720000" cy="72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5FE8E90-C966-48EA-A97D-A2A77A696194}"/>
                  </a:ext>
                </a:extLst>
              </p:cNvPr>
              <p:cNvSpPr/>
              <p:nvPr/>
            </p:nvSpPr>
            <p:spPr>
              <a:xfrm>
                <a:off x="2721966" y="1678367"/>
                <a:ext cx="720000" cy="72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AB8F50A-D726-4E0A-9F4C-9EDC50BAFF5C}"/>
                  </a:ext>
                </a:extLst>
              </p:cNvPr>
              <p:cNvSpPr/>
              <p:nvPr/>
            </p:nvSpPr>
            <p:spPr>
              <a:xfrm>
                <a:off x="2925856" y="1883549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F26C99F-B5D2-4DB9-BA70-3ACE854BDE2E}"/>
                  </a:ext>
                </a:extLst>
              </p:cNvPr>
              <p:cNvSpPr/>
              <p:nvPr/>
            </p:nvSpPr>
            <p:spPr>
              <a:xfrm>
                <a:off x="3174302" y="2106548"/>
                <a:ext cx="36000" cy="36000"/>
              </a:xfrm>
              <a:prstGeom prst="ellipse">
                <a:avLst/>
              </a:prstGeom>
              <a:solidFill>
                <a:srgbClr val="EE1E1E"/>
              </a:solidFill>
              <a:ln>
                <a:solidFill>
                  <a:srgbClr val="EE1E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4BDA9A5-8685-4B10-95B3-BA763264E0F2}"/>
                  </a:ext>
                </a:extLst>
              </p:cNvPr>
              <p:cNvSpPr/>
              <p:nvPr/>
            </p:nvSpPr>
            <p:spPr>
              <a:xfrm>
                <a:off x="3046414" y="1903478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2254E1D-2212-4EA8-856E-41C77D95B59C}"/>
                  </a:ext>
                </a:extLst>
              </p:cNvPr>
              <p:cNvSpPr/>
              <p:nvPr/>
            </p:nvSpPr>
            <p:spPr>
              <a:xfrm>
                <a:off x="3134638" y="1950594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15E85DC-F80A-4F26-B87D-3AE7D4E166DB}"/>
                  </a:ext>
                </a:extLst>
              </p:cNvPr>
              <p:cNvSpPr/>
              <p:nvPr/>
            </p:nvSpPr>
            <p:spPr>
              <a:xfrm>
                <a:off x="3134638" y="1883415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F72E91-0B16-44B4-90FF-73F591D6EA0A}"/>
                  </a:ext>
                </a:extLst>
              </p:cNvPr>
              <p:cNvSpPr/>
              <p:nvPr/>
            </p:nvSpPr>
            <p:spPr>
              <a:xfrm>
                <a:off x="3027754" y="2038367"/>
                <a:ext cx="36000" cy="36000"/>
              </a:xfrm>
              <a:prstGeom prst="ellipse">
                <a:avLst/>
              </a:prstGeom>
              <a:solidFill>
                <a:srgbClr val="EE1E1E"/>
              </a:solidFill>
              <a:ln>
                <a:solidFill>
                  <a:srgbClr val="EE1E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6568C2B-23B6-4C11-87D8-F0B415986D8C}"/>
                  </a:ext>
                </a:extLst>
              </p:cNvPr>
              <p:cNvSpPr/>
              <p:nvPr/>
            </p:nvSpPr>
            <p:spPr>
              <a:xfrm>
                <a:off x="2922073" y="2144097"/>
                <a:ext cx="36000" cy="36000"/>
              </a:xfrm>
              <a:prstGeom prst="ellipse">
                <a:avLst/>
              </a:prstGeom>
              <a:solidFill>
                <a:srgbClr val="F21D23"/>
              </a:solidFill>
              <a:ln>
                <a:solidFill>
                  <a:srgbClr val="F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3DD1E4D-26D1-46C3-BD91-67D5E10DD66F}"/>
                  </a:ext>
                </a:extLst>
              </p:cNvPr>
              <p:cNvSpPr/>
              <p:nvPr/>
            </p:nvSpPr>
            <p:spPr>
              <a:xfrm>
                <a:off x="3074822" y="2175007"/>
                <a:ext cx="36000" cy="36000"/>
              </a:xfrm>
              <a:prstGeom prst="ellipse">
                <a:avLst/>
              </a:prstGeom>
              <a:solidFill>
                <a:srgbClr val="F21D23"/>
              </a:solidFill>
              <a:ln>
                <a:solidFill>
                  <a:srgbClr val="F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57AE44A-D13A-4A30-BB58-BE199347B696}"/>
                  </a:ext>
                </a:extLst>
              </p:cNvPr>
              <p:cNvSpPr/>
              <p:nvPr/>
            </p:nvSpPr>
            <p:spPr>
              <a:xfrm>
                <a:off x="3070451" y="2072237"/>
                <a:ext cx="36000" cy="36000"/>
              </a:xfrm>
              <a:prstGeom prst="ellipse">
                <a:avLst/>
              </a:prstGeom>
              <a:solidFill>
                <a:srgbClr val="F21D23"/>
              </a:solidFill>
              <a:ln>
                <a:solidFill>
                  <a:srgbClr val="F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10F18C7-993F-457D-BC04-6B12F51B8A2F}"/>
                  </a:ext>
                </a:extLst>
              </p:cNvPr>
              <p:cNvSpPr/>
              <p:nvPr/>
            </p:nvSpPr>
            <p:spPr>
              <a:xfrm>
                <a:off x="3142322" y="2051915"/>
                <a:ext cx="36000" cy="36000"/>
              </a:xfrm>
              <a:prstGeom prst="ellipse">
                <a:avLst/>
              </a:prstGeom>
              <a:solidFill>
                <a:srgbClr val="F21D23"/>
              </a:solidFill>
              <a:ln>
                <a:solidFill>
                  <a:srgbClr val="F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22AD394-3534-4EE5-8736-2693BFB83623}"/>
                  </a:ext>
                </a:extLst>
              </p:cNvPr>
              <p:cNvSpPr/>
              <p:nvPr/>
            </p:nvSpPr>
            <p:spPr>
              <a:xfrm>
                <a:off x="3214834" y="1935533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274F941-E40D-4967-ABCF-C0DD624D21FC}"/>
                  </a:ext>
                </a:extLst>
              </p:cNvPr>
              <p:cNvSpPr/>
              <p:nvPr/>
            </p:nvSpPr>
            <p:spPr>
              <a:xfrm>
                <a:off x="3002274" y="2120019"/>
                <a:ext cx="36000" cy="36000"/>
              </a:xfrm>
              <a:prstGeom prst="ellipse">
                <a:avLst/>
              </a:prstGeom>
              <a:solidFill>
                <a:srgbClr val="F21D23"/>
              </a:solidFill>
              <a:ln>
                <a:solidFill>
                  <a:srgbClr val="F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4151FD58-CFC1-4CF3-AFE0-68AE0100BD87}"/>
                  </a:ext>
                </a:extLst>
              </p:cNvPr>
              <p:cNvSpPr/>
              <p:nvPr/>
            </p:nvSpPr>
            <p:spPr>
              <a:xfrm>
                <a:off x="2994250" y="1867352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9BC3208-05BD-434D-B8B4-D2277C4E28A1}"/>
                  </a:ext>
                </a:extLst>
              </p:cNvPr>
              <p:cNvSpPr/>
              <p:nvPr/>
            </p:nvSpPr>
            <p:spPr>
              <a:xfrm>
                <a:off x="2930077" y="2035634"/>
                <a:ext cx="36000" cy="36000"/>
              </a:xfrm>
              <a:prstGeom prst="ellipse">
                <a:avLst/>
              </a:prstGeom>
              <a:solidFill>
                <a:srgbClr val="F21D23"/>
              </a:solidFill>
              <a:ln>
                <a:solidFill>
                  <a:srgbClr val="F21D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D741252-1207-4921-8AA0-3867940754C9}"/>
                  </a:ext>
                </a:extLst>
              </p:cNvPr>
              <p:cNvSpPr/>
              <p:nvPr/>
            </p:nvSpPr>
            <p:spPr>
              <a:xfrm>
                <a:off x="3106986" y="2117084"/>
                <a:ext cx="36000" cy="36000"/>
              </a:xfrm>
              <a:prstGeom prst="ellipse">
                <a:avLst/>
              </a:prstGeom>
              <a:solidFill>
                <a:srgbClr val="EE1E1E"/>
              </a:solidFill>
              <a:ln>
                <a:solidFill>
                  <a:srgbClr val="EE1E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BE0E8D2-9F57-4957-8D48-36B8D1EDBD9E}"/>
                  </a:ext>
                </a:extLst>
              </p:cNvPr>
              <p:cNvSpPr/>
              <p:nvPr/>
            </p:nvSpPr>
            <p:spPr>
              <a:xfrm>
                <a:off x="2969870" y="1991087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BF823B8-6152-44AD-AFF2-472B9263ABEA}"/>
                  </a:ext>
                </a:extLst>
              </p:cNvPr>
              <p:cNvSpPr/>
              <p:nvPr/>
            </p:nvSpPr>
            <p:spPr>
              <a:xfrm>
                <a:off x="3006715" y="2177239"/>
                <a:ext cx="36000" cy="36000"/>
              </a:xfrm>
              <a:prstGeom prst="ellipse">
                <a:avLst/>
              </a:prstGeom>
              <a:solidFill>
                <a:srgbClr val="EE1E1E"/>
              </a:solidFill>
              <a:ln>
                <a:solidFill>
                  <a:srgbClr val="EE1E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C256AE3-A508-4059-A6B8-435A8C3569D0}"/>
                  </a:ext>
                </a:extLst>
              </p:cNvPr>
              <p:cNvSpPr/>
              <p:nvPr/>
            </p:nvSpPr>
            <p:spPr>
              <a:xfrm>
                <a:off x="2978638" y="2072958"/>
                <a:ext cx="36000" cy="36000"/>
              </a:xfrm>
              <a:prstGeom prst="ellipse">
                <a:avLst/>
              </a:prstGeom>
              <a:solidFill>
                <a:srgbClr val="EE1E1E"/>
              </a:solidFill>
              <a:ln>
                <a:solidFill>
                  <a:srgbClr val="EE1E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472BF24-5348-4B70-8E59-0C03660F2440}"/>
                  </a:ext>
                </a:extLst>
              </p:cNvPr>
              <p:cNvSpPr/>
              <p:nvPr/>
            </p:nvSpPr>
            <p:spPr>
              <a:xfrm>
                <a:off x="2974623" y="1936596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8B7A21-044C-4731-BB5C-370305C83520}"/>
                  </a:ext>
                </a:extLst>
              </p:cNvPr>
              <p:cNvSpPr/>
              <p:nvPr/>
            </p:nvSpPr>
            <p:spPr>
              <a:xfrm>
                <a:off x="3087387" y="1969940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2CA7DD66-EB02-4633-A99B-2C46CF068B2B}"/>
                  </a:ext>
                </a:extLst>
              </p:cNvPr>
              <p:cNvSpPr/>
              <p:nvPr/>
            </p:nvSpPr>
            <p:spPr>
              <a:xfrm>
                <a:off x="3195981" y="2002367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1000A01-EE2F-45F8-83C7-BA5475185B76}"/>
                  </a:ext>
                </a:extLst>
              </p:cNvPr>
              <p:cNvSpPr/>
              <p:nvPr/>
            </p:nvSpPr>
            <p:spPr>
              <a:xfrm>
                <a:off x="2886389" y="2080966"/>
                <a:ext cx="36000" cy="36000"/>
              </a:xfrm>
              <a:prstGeom prst="ellipse">
                <a:avLst/>
              </a:prstGeom>
              <a:solidFill>
                <a:srgbClr val="EE1E1E"/>
              </a:solidFill>
              <a:ln>
                <a:solidFill>
                  <a:srgbClr val="EE1E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BB010C1-1227-4B78-A9F2-BAAD6C1E0ED9}"/>
                  </a:ext>
                </a:extLst>
              </p:cNvPr>
              <p:cNvSpPr/>
              <p:nvPr/>
            </p:nvSpPr>
            <p:spPr>
              <a:xfrm>
                <a:off x="2892543" y="1960645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43C1678-1A63-45EC-A6EB-6C154058539B}"/>
                  </a:ext>
                </a:extLst>
              </p:cNvPr>
              <p:cNvSpPr/>
              <p:nvPr/>
            </p:nvSpPr>
            <p:spPr>
              <a:xfrm>
                <a:off x="3082901" y="1852357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331852C-D239-4D45-B206-C36F5D3156B7}"/>
                  </a:ext>
                </a:extLst>
              </p:cNvPr>
              <p:cNvSpPr/>
              <p:nvPr/>
            </p:nvSpPr>
            <p:spPr>
              <a:xfrm>
                <a:off x="3135035" y="2169193"/>
                <a:ext cx="36000" cy="36000"/>
              </a:xfrm>
              <a:prstGeom prst="ellipse">
                <a:avLst/>
              </a:prstGeom>
              <a:solidFill>
                <a:srgbClr val="EE1E1E"/>
              </a:solidFill>
              <a:ln>
                <a:solidFill>
                  <a:srgbClr val="EE1E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5668E6F-10EA-40AF-8092-03F69CF914CA}"/>
                  </a:ext>
                </a:extLst>
              </p:cNvPr>
              <p:cNvSpPr/>
              <p:nvPr/>
            </p:nvSpPr>
            <p:spPr>
              <a:xfrm>
                <a:off x="3198700" y="1872369"/>
                <a:ext cx="36000" cy="36000"/>
              </a:xfrm>
              <a:prstGeom prst="ellipse">
                <a:avLst/>
              </a:prstGeom>
              <a:solidFill>
                <a:srgbClr val="404FE0"/>
              </a:solidFill>
              <a:ln>
                <a:solidFill>
                  <a:srgbClr val="404F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C9E169-D94C-4C3C-96FE-031B999F6E16}"/>
                </a:ext>
              </a:extLst>
            </p:cNvPr>
            <p:cNvSpPr/>
            <p:nvPr/>
          </p:nvSpPr>
          <p:spPr>
            <a:xfrm>
              <a:off x="4011551" y="5385302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5827A18-2416-4588-A7B3-BD79D1A206BB}"/>
                </a:ext>
              </a:extLst>
            </p:cNvPr>
            <p:cNvSpPr/>
            <p:nvPr/>
          </p:nvSpPr>
          <p:spPr>
            <a:xfrm>
              <a:off x="3414546" y="4561379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D6C45BC-FA6B-4261-9397-A5844784B14F}"/>
              </a:ext>
            </a:extLst>
          </p:cNvPr>
          <p:cNvSpPr txBox="1"/>
          <p:nvPr/>
        </p:nvSpPr>
        <p:spPr>
          <a:xfrm>
            <a:off x="2536739" y="2389072"/>
            <a:ext cx="19296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Mixed Sets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D74662-CFAC-444F-83ED-8133D4E1429E}"/>
              </a:ext>
            </a:extLst>
          </p:cNvPr>
          <p:cNvSpPr txBox="1"/>
          <p:nvPr/>
        </p:nvSpPr>
        <p:spPr>
          <a:xfrm>
            <a:off x="2636501" y="4817764"/>
            <a:ext cx="16407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Split Sets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48C7C59-D0CF-4EF4-8C2E-204E790D4A8A}"/>
              </a:ext>
            </a:extLst>
          </p:cNvPr>
          <p:cNvSpPr txBox="1"/>
          <p:nvPr/>
        </p:nvSpPr>
        <p:spPr>
          <a:xfrm>
            <a:off x="4907080" y="916003"/>
            <a:ext cx="17652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Equal Size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AB72DBF-19BD-4FF7-B4B1-131648E51B12}"/>
              </a:ext>
            </a:extLst>
          </p:cNvPr>
          <p:cNvGrpSpPr/>
          <p:nvPr/>
        </p:nvGrpSpPr>
        <p:grpSpPr>
          <a:xfrm>
            <a:off x="7140992" y="1650085"/>
            <a:ext cx="2335220" cy="2335220"/>
            <a:chOff x="4927187" y="1650085"/>
            <a:chExt cx="2335220" cy="2335220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B623ACAE-EBE1-4411-A9B9-02C5AC1347A8}"/>
                </a:ext>
              </a:extLst>
            </p:cNvPr>
            <p:cNvSpPr/>
            <p:nvPr/>
          </p:nvSpPr>
          <p:spPr>
            <a:xfrm>
              <a:off x="4927187" y="1650085"/>
              <a:ext cx="2335220" cy="2335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51F37DB-B516-4032-8CAD-6172027C2CB3}"/>
                </a:ext>
              </a:extLst>
            </p:cNvPr>
            <p:cNvSpPr/>
            <p:nvPr/>
          </p:nvSpPr>
          <p:spPr>
            <a:xfrm>
              <a:off x="5511218" y="2354195"/>
              <a:ext cx="162000" cy="162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A966EE3-589C-407C-981B-AED5B7EE5AEE}"/>
                </a:ext>
              </a:extLst>
            </p:cNvPr>
            <p:cNvSpPr/>
            <p:nvPr/>
          </p:nvSpPr>
          <p:spPr>
            <a:xfrm>
              <a:off x="6394275" y="3038830"/>
              <a:ext cx="162000" cy="162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3CD5138B-A7E1-436F-9973-8AD725964C4A}"/>
                </a:ext>
              </a:extLst>
            </p:cNvPr>
            <p:cNvSpPr/>
            <p:nvPr/>
          </p:nvSpPr>
          <p:spPr>
            <a:xfrm>
              <a:off x="5979489" y="2433989"/>
              <a:ext cx="79200" cy="792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2C149DE0-A76E-4C6C-B93D-EA574D08F58F}"/>
                </a:ext>
              </a:extLst>
            </p:cNvPr>
            <p:cNvSpPr/>
            <p:nvPr/>
          </p:nvSpPr>
          <p:spPr>
            <a:xfrm>
              <a:off x="6296367" y="2571435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9B2DFE5-3A26-468B-B78C-FEA188D43A9E}"/>
                </a:ext>
              </a:extLst>
            </p:cNvPr>
            <p:cNvSpPr/>
            <p:nvPr/>
          </p:nvSpPr>
          <p:spPr>
            <a:xfrm>
              <a:off x="6288682" y="2330497"/>
              <a:ext cx="162000" cy="162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5CAE22F-B086-4403-9A93-8BC92DC8D655}"/>
                </a:ext>
              </a:extLst>
            </p:cNvPr>
            <p:cNvSpPr/>
            <p:nvPr/>
          </p:nvSpPr>
          <p:spPr>
            <a:xfrm>
              <a:off x="5914414" y="2705355"/>
              <a:ext cx="79200" cy="792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C77902C6-D11E-43E4-994D-22B5EEB7072A}"/>
                </a:ext>
              </a:extLst>
            </p:cNvPr>
            <p:cNvSpPr/>
            <p:nvPr/>
          </p:nvSpPr>
          <p:spPr>
            <a:xfrm>
              <a:off x="5576206" y="3160616"/>
              <a:ext cx="79200" cy="792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A868ED13-C673-4E3C-AFD0-1D21CC736D08}"/>
                </a:ext>
              </a:extLst>
            </p:cNvPr>
            <p:cNvSpPr/>
            <p:nvPr/>
          </p:nvSpPr>
          <p:spPr>
            <a:xfrm>
              <a:off x="6071626" y="3260868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801B044-707C-41A9-85CD-0A88604E67B4}"/>
                </a:ext>
              </a:extLst>
            </p:cNvPr>
            <p:cNvSpPr/>
            <p:nvPr/>
          </p:nvSpPr>
          <p:spPr>
            <a:xfrm>
              <a:off x="6026714" y="2927548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7F176342-3CA2-4949-85C7-8747D895E7C1}"/>
                </a:ext>
              </a:extLst>
            </p:cNvPr>
            <p:cNvSpPr/>
            <p:nvPr/>
          </p:nvSpPr>
          <p:spPr>
            <a:xfrm>
              <a:off x="6356647" y="2822375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1222CE7-E72C-4EF2-8E42-80CFD316E6B6}"/>
                </a:ext>
              </a:extLst>
            </p:cNvPr>
            <p:cNvSpPr/>
            <p:nvPr/>
          </p:nvSpPr>
          <p:spPr>
            <a:xfrm>
              <a:off x="6525736" y="2484167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28FF2AE5-7118-4D16-873D-2236B4A751C8}"/>
                </a:ext>
              </a:extLst>
            </p:cNvPr>
            <p:cNvSpPr/>
            <p:nvPr/>
          </p:nvSpPr>
          <p:spPr>
            <a:xfrm>
              <a:off x="5836326" y="3082521"/>
              <a:ext cx="162000" cy="162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4718963-E8AE-42E3-8928-190F3CF631B8}"/>
                </a:ext>
              </a:extLst>
            </p:cNvPr>
            <p:cNvSpPr/>
            <p:nvPr/>
          </p:nvSpPr>
          <p:spPr>
            <a:xfrm>
              <a:off x="5771881" y="2155455"/>
              <a:ext cx="198000" cy="198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C70D1AD-5756-4C8A-8202-45CC71B0D324}"/>
                </a:ext>
              </a:extLst>
            </p:cNvPr>
            <p:cNvSpPr/>
            <p:nvPr/>
          </p:nvSpPr>
          <p:spPr>
            <a:xfrm>
              <a:off x="5546077" y="2756081"/>
              <a:ext cx="234000" cy="234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4BAC573-FBEF-4F53-A42E-B569AC7EED1C}"/>
                </a:ext>
              </a:extLst>
            </p:cNvPr>
            <p:cNvSpPr/>
            <p:nvPr/>
          </p:nvSpPr>
          <p:spPr>
            <a:xfrm>
              <a:off x="6175946" y="3073003"/>
              <a:ext cx="79200" cy="792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427BAEB-7AD9-47D0-8AB6-80FD6A809650}"/>
                </a:ext>
              </a:extLst>
            </p:cNvPr>
            <p:cNvSpPr/>
            <p:nvPr/>
          </p:nvSpPr>
          <p:spPr>
            <a:xfrm>
              <a:off x="6121543" y="2727714"/>
              <a:ext cx="198000" cy="198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8FD3E03-EB93-4DE7-AE25-20DC3AC1C716}"/>
                </a:ext>
              </a:extLst>
            </p:cNvPr>
            <p:cNvSpPr/>
            <p:nvPr/>
          </p:nvSpPr>
          <p:spPr>
            <a:xfrm>
              <a:off x="5697050" y="3268106"/>
              <a:ext cx="162000" cy="162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83B63EA-0650-4901-9E46-517F9A54D285}"/>
                </a:ext>
              </a:extLst>
            </p:cNvPr>
            <p:cNvSpPr/>
            <p:nvPr/>
          </p:nvSpPr>
          <p:spPr>
            <a:xfrm>
              <a:off x="5840052" y="2874620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BC8B6EE-A623-4253-903E-88FA458EDE5E}"/>
                </a:ext>
              </a:extLst>
            </p:cNvPr>
            <p:cNvSpPr/>
            <p:nvPr/>
          </p:nvSpPr>
          <p:spPr>
            <a:xfrm>
              <a:off x="5746645" y="2487615"/>
              <a:ext cx="79200" cy="792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743EFEB-5084-4EAF-A2BE-9B1DDDB41800}"/>
                </a:ext>
              </a:extLst>
            </p:cNvPr>
            <p:cNvSpPr/>
            <p:nvPr/>
          </p:nvSpPr>
          <p:spPr>
            <a:xfrm>
              <a:off x="6071824" y="2552648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E78264AC-A232-4DE3-A315-A80B41905994}"/>
                </a:ext>
              </a:extLst>
            </p:cNvPr>
            <p:cNvSpPr/>
            <p:nvPr/>
          </p:nvSpPr>
          <p:spPr>
            <a:xfrm>
              <a:off x="6512724" y="2698939"/>
              <a:ext cx="79200" cy="792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0C9D0DFF-CF68-42AD-A6A8-5A8616D96640}"/>
                </a:ext>
              </a:extLst>
            </p:cNvPr>
            <p:cNvSpPr/>
            <p:nvPr/>
          </p:nvSpPr>
          <p:spPr>
            <a:xfrm>
              <a:off x="5395158" y="2996051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3986538D-4167-4029-90D5-33B249B438E2}"/>
                </a:ext>
              </a:extLst>
            </p:cNvPr>
            <p:cNvSpPr/>
            <p:nvPr/>
          </p:nvSpPr>
          <p:spPr>
            <a:xfrm>
              <a:off x="5525495" y="2565613"/>
              <a:ext cx="162000" cy="162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B40586B-F79E-4913-89A0-B0EFE6F404C7}"/>
                </a:ext>
              </a:extLst>
            </p:cNvPr>
            <p:cNvSpPr/>
            <p:nvPr/>
          </p:nvSpPr>
          <p:spPr>
            <a:xfrm>
              <a:off x="6097829" y="2214396"/>
              <a:ext cx="162000" cy="162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CC36331-87D9-437C-845A-823215EB1AC0}"/>
                </a:ext>
              </a:extLst>
            </p:cNvPr>
            <p:cNvSpPr/>
            <p:nvPr/>
          </p:nvSpPr>
          <p:spPr>
            <a:xfrm>
              <a:off x="6266919" y="3242011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DF50536-D7F1-4D54-B383-CD30E2697D41}"/>
                </a:ext>
              </a:extLst>
            </p:cNvPr>
            <p:cNvSpPr/>
            <p:nvPr/>
          </p:nvSpPr>
          <p:spPr>
            <a:xfrm>
              <a:off x="6473408" y="2248568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00FA98E-2C70-4811-9375-7917BEC098FB}"/>
              </a:ext>
            </a:extLst>
          </p:cNvPr>
          <p:cNvGrpSpPr/>
          <p:nvPr/>
        </p:nvGrpSpPr>
        <p:grpSpPr>
          <a:xfrm>
            <a:off x="7143145" y="4106172"/>
            <a:ext cx="2335220" cy="2335220"/>
            <a:chOff x="4929340" y="4106172"/>
            <a:chExt cx="2335220" cy="233522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3B2B7D5-E31E-4939-9359-7ECC29799923}"/>
                </a:ext>
              </a:extLst>
            </p:cNvPr>
            <p:cNvSpPr/>
            <p:nvPr/>
          </p:nvSpPr>
          <p:spPr>
            <a:xfrm>
              <a:off x="4929340" y="4106172"/>
              <a:ext cx="2335220" cy="2335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AAC6427-C1E9-4B83-81C8-DA1C8FC783A0}"/>
                </a:ext>
              </a:extLst>
            </p:cNvPr>
            <p:cNvSpPr/>
            <p:nvPr/>
          </p:nvSpPr>
          <p:spPr>
            <a:xfrm>
              <a:off x="5590629" y="4771651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0CF8498-6601-4B66-B805-EB67FCE9BD56}"/>
                </a:ext>
              </a:extLst>
            </p:cNvPr>
            <p:cNvSpPr/>
            <p:nvPr/>
          </p:nvSpPr>
          <p:spPr>
            <a:xfrm>
              <a:off x="6396428" y="5494917"/>
              <a:ext cx="162000" cy="162000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61CF74F3-F92E-4312-BEFE-4E4358EB10E6}"/>
                </a:ext>
              </a:extLst>
            </p:cNvPr>
            <p:cNvSpPr/>
            <p:nvPr/>
          </p:nvSpPr>
          <p:spPr>
            <a:xfrm>
              <a:off x="5981641" y="4836287"/>
              <a:ext cx="162000" cy="162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9076443-5AD6-41BE-8DE7-B646B7810904}"/>
                </a:ext>
              </a:extLst>
            </p:cNvPr>
            <p:cNvSpPr/>
            <p:nvPr/>
          </p:nvSpPr>
          <p:spPr>
            <a:xfrm>
              <a:off x="6267784" y="4989102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8ADE792-C2A3-4A1A-8AA0-F8D5A168D245}"/>
                </a:ext>
              </a:extLst>
            </p:cNvPr>
            <p:cNvSpPr/>
            <p:nvPr/>
          </p:nvSpPr>
          <p:spPr>
            <a:xfrm>
              <a:off x="6267784" y="4771217"/>
              <a:ext cx="79200" cy="792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4749EF0-F4D5-4E94-BD70-5A6F83B04E21}"/>
                </a:ext>
              </a:extLst>
            </p:cNvPr>
            <p:cNvSpPr/>
            <p:nvPr/>
          </p:nvSpPr>
          <p:spPr>
            <a:xfrm>
              <a:off x="5921121" y="5273782"/>
              <a:ext cx="79200" cy="79200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3355C64-3942-4F09-9A56-D765024243C9}"/>
                </a:ext>
              </a:extLst>
            </p:cNvPr>
            <p:cNvSpPr/>
            <p:nvPr/>
          </p:nvSpPr>
          <p:spPr>
            <a:xfrm>
              <a:off x="5578358" y="5616702"/>
              <a:ext cx="162000" cy="162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0B16E60-2969-4A0F-85C3-E046C1950B63}"/>
                </a:ext>
              </a:extLst>
            </p:cNvPr>
            <p:cNvSpPr/>
            <p:nvPr/>
          </p:nvSpPr>
          <p:spPr>
            <a:xfrm>
              <a:off x="6037225" y="5761876"/>
              <a:ext cx="198000" cy="198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12AC75B-DD8E-44B8-A1AA-16A08FA64836}"/>
                </a:ext>
              </a:extLst>
            </p:cNvPr>
            <p:cNvSpPr/>
            <p:nvPr/>
          </p:nvSpPr>
          <p:spPr>
            <a:xfrm>
              <a:off x="6004543" y="5337839"/>
              <a:ext cx="234000" cy="2340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16E0505-A2EE-4E92-B887-F367140AD389}"/>
                </a:ext>
              </a:extLst>
            </p:cNvPr>
            <p:cNvSpPr/>
            <p:nvPr/>
          </p:nvSpPr>
          <p:spPr>
            <a:xfrm>
              <a:off x="6292706" y="5317723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15FFF2A-1C74-4356-AF26-A748888F8F02}"/>
                </a:ext>
              </a:extLst>
            </p:cNvPr>
            <p:cNvSpPr/>
            <p:nvPr/>
          </p:nvSpPr>
          <p:spPr>
            <a:xfrm>
              <a:off x="6527888" y="4940253"/>
              <a:ext cx="162000" cy="162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FDF3ED5-DD45-4F1D-9F04-9113555810E4}"/>
                </a:ext>
              </a:extLst>
            </p:cNvPr>
            <p:cNvSpPr/>
            <p:nvPr/>
          </p:nvSpPr>
          <p:spPr>
            <a:xfrm>
              <a:off x="5838480" y="5538609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1E15033-73C8-4518-BEC4-4D38F42C4A22}"/>
                </a:ext>
              </a:extLst>
            </p:cNvPr>
            <p:cNvSpPr/>
            <p:nvPr/>
          </p:nvSpPr>
          <p:spPr>
            <a:xfrm>
              <a:off x="5812455" y="4719119"/>
              <a:ext cx="79200" cy="792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B1ED6157-17CB-4DFD-AE57-C7F4143A1958}"/>
                </a:ext>
              </a:extLst>
            </p:cNvPr>
            <p:cNvSpPr/>
            <p:nvPr/>
          </p:nvSpPr>
          <p:spPr>
            <a:xfrm>
              <a:off x="5604319" y="5264918"/>
              <a:ext cx="79200" cy="79200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27CF057A-A0A0-4740-B1FF-216405E27019}"/>
                </a:ext>
              </a:extLst>
            </p:cNvPr>
            <p:cNvSpPr/>
            <p:nvPr/>
          </p:nvSpPr>
          <p:spPr>
            <a:xfrm>
              <a:off x="6168806" y="5618502"/>
              <a:ext cx="79200" cy="79200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C47351DD-4B66-40B1-8F76-4C37420AAF6F}"/>
                </a:ext>
              </a:extLst>
            </p:cNvPr>
            <p:cNvSpPr/>
            <p:nvPr/>
          </p:nvSpPr>
          <p:spPr>
            <a:xfrm>
              <a:off x="5733382" y="5120436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421C348A-F3E4-45B6-85B0-F5F4C5A517E2}"/>
                </a:ext>
              </a:extLst>
            </p:cNvPr>
            <p:cNvSpPr/>
            <p:nvPr/>
          </p:nvSpPr>
          <p:spPr>
            <a:xfrm>
              <a:off x="5852884" y="5724194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DED39EAF-E46A-4574-B9AB-FEEDE5CDA9A2}"/>
                </a:ext>
              </a:extLst>
            </p:cNvPr>
            <p:cNvSpPr/>
            <p:nvPr/>
          </p:nvSpPr>
          <p:spPr>
            <a:xfrm>
              <a:off x="5731784" y="5387436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37A868-4F60-4985-8896-6FDCE8E70624}"/>
                </a:ext>
              </a:extLst>
            </p:cNvPr>
            <p:cNvSpPr/>
            <p:nvPr/>
          </p:nvSpPr>
          <p:spPr>
            <a:xfrm>
              <a:off x="5748798" y="4943702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68ADA4A-4A40-4230-AD03-8D29633BB64B}"/>
                </a:ext>
              </a:extLst>
            </p:cNvPr>
            <p:cNvSpPr/>
            <p:nvPr/>
          </p:nvSpPr>
          <p:spPr>
            <a:xfrm>
              <a:off x="6114532" y="5051849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714FA77D-C15E-42BC-84EA-6939C23D2B4B}"/>
                </a:ext>
              </a:extLst>
            </p:cNvPr>
            <p:cNvSpPr/>
            <p:nvPr/>
          </p:nvSpPr>
          <p:spPr>
            <a:xfrm>
              <a:off x="6466742" y="5157021"/>
              <a:ext cx="79200" cy="792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971B29F-3CF8-473A-93B4-FCF02288F27D}"/>
                </a:ext>
              </a:extLst>
            </p:cNvPr>
            <p:cNvSpPr/>
            <p:nvPr/>
          </p:nvSpPr>
          <p:spPr>
            <a:xfrm>
              <a:off x="5462623" y="5411946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36EAF44-88B6-4528-9544-832FF5F89EB8}"/>
                </a:ext>
              </a:extLst>
            </p:cNvPr>
            <p:cNvSpPr/>
            <p:nvPr/>
          </p:nvSpPr>
          <p:spPr>
            <a:xfrm>
              <a:off x="5482582" y="5021700"/>
              <a:ext cx="162000" cy="162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D9DFD55A-D401-488C-86E7-68C25416A81B}"/>
                </a:ext>
              </a:extLst>
            </p:cNvPr>
            <p:cNvSpPr/>
            <p:nvPr/>
          </p:nvSpPr>
          <p:spPr>
            <a:xfrm>
              <a:off x="6099983" y="467048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BD16BBB-D3EC-4F0D-A377-5AE198682466}"/>
                </a:ext>
              </a:extLst>
            </p:cNvPr>
            <p:cNvSpPr/>
            <p:nvPr/>
          </p:nvSpPr>
          <p:spPr>
            <a:xfrm>
              <a:off x="6269072" y="5698098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20C9D8B-CD30-48A3-BEE9-B6D71459E6E9}"/>
                </a:ext>
              </a:extLst>
            </p:cNvPr>
            <p:cNvSpPr/>
            <p:nvPr/>
          </p:nvSpPr>
          <p:spPr>
            <a:xfrm>
              <a:off x="6435008" y="4652417"/>
              <a:ext cx="198000" cy="198000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64F6C60-9626-4190-AC6A-A73229BEFA33}"/>
                </a:ext>
              </a:extLst>
            </p:cNvPr>
            <p:cNvSpPr/>
            <p:nvPr/>
          </p:nvSpPr>
          <p:spPr>
            <a:xfrm>
              <a:off x="6548829" y="5383307"/>
              <a:ext cx="79200" cy="79200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28BE846-CD7D-4638-AC74-2729A8666B3E}"/>
                </a:ext>
              </a:extLst>
            </p:cNvPr>
            <p:cNvSpPr/>
            <p:nvPr/>
          </p:nvSpPr>
          <p:spPr>
            <a:xfrm>
              <a:off x="5928772" y="455938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437384-BCFB-4EF4-8EA0-B13222498C1E}"/>
              </a:ext>
            </a:extLst>
          </p:cNvPr>
          <p:cNvGrpSpPr/>
          <p:nvPr/>
        </p:nvGrpSpPr>
        <p:grpSpPr>
          <a:xfrm>
            <a:off x="9693857" y="1654506"/>
            <a:ext cx="2335220" cy="2335220"/>
            <a:chOff x="7480052" y="1654506"/>
            <a:chExt cx="2335220" cy="233522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D60B6259-1786-4BC8-948F-C75FACC1FCDF}"/>
                </a:ext>
              </a:extLst>
            </p:cNvPr>
            <p:cNvSpPr/>
            <p:nvPr/>
          </p:nvSpPr>
          <p:spPr>
            <a:xfrm>
              <a:off x="7480052" y="1654506"/>
              <a:ext cx="2335220" cy="2335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53865B6-CA61-4759-A105-13D0E7E3D6CB}"/>
                </a:ext>
              </a:extLst>
            </p:cNvPr>
            <p:cNvSpPr/>
            <p:nvPr/>
          </p:nvSpPr>
          <p:spPr>
            <a:xfrm>
              <a:off x="8256304" y="2414571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159895C-7A42-4C10-9C0C-95149A97598C}"/>
                </a:ext>
              </a:extLst>
            </p:cNvPr>
            <p:cNvSpPr/>
            <p:nvPr/>
          </p:nvSpPr>
          <p:spPr>
            <a:xfrm>
              <a:off x="8877945" y="298219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B31DD64B-F0DF-4590-9453-A9E15056C96B}"/>
                </a:ext>
              </a:extLst>
            </p:cNvPr>
            <p:cNvSpPr/>
            <p:nvPr/>
          </p:nvSpPr>
          <p:spPr>
            <a:xfrm>
              <a:off x="8579897" y="2466236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91897C7-B5C4-46A5-8F8A-7AC6F05C0592}"/>
                </a:ext>
              </a:extLst>
            </p:cNvPr>
            <p:cNvSpPr/>
            <p:nvPr/>
          </p:nvSpPr>
          <p:spPr>
            <a:xfrm>
              <a:off x="8725777" y="2540014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94C07A2-999C-4407-B7AA-5A60E5125C66}"/>
                </a:ext>
              </a:extLst>
            </p:cNvPr>
            <p:cNvSpPr/>
            <p:nvPr/>
          </p:nvSpPr>
          <p:spPr>
            <a:xfrm>
              <a:off x="8801685" y="2658801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3AEEA7C-626C-4E82-BAC5-DC7ACC3BC083}"/>
                </a:ext>
              </a:extLst>
            </p:cNvPr>
            <p:cNvSpPr/>
            <p:nvPr/>
          </p:nvSpPr>
          <p:spPr>
            <a:xfrm>
              <a:off x="8467279" y="2709776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3C86336-6992-4599-8639-0922CCE0DE18}"/>
                </a:ext>
              </a:extLst>
            </p:cNvPr>
            <p:cNvSpPr/>
            <p:nvPr/>
          </p:nvSpPr>
          <p:spPr>
            <a:xfrm>
              <a:off x="8463151" y="3183914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43F942F-61B9-4B2F-863C-539452360E7A}"/>
                </a:ext>
              </a:extLst>
            </p:cNvPr>
            <p:cNvSpPr/>
            <p:nvPr/>
          </p:nvSpPr>
          <p:spPr>
            <a:xfrm>
              <a:off x="8380142" y="3038629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3F43297-73B0-4D76-8500-63476D3BD1A7}"/>
                </a:ext>
              </a:extLst>
            </p:cNvPr>
            <p:cNvSpPr/>
            <p:nvPr/>
          </p:nvSpPr>
          <p:spPr>
            <a:xfrm>
              <a:off x="8563423" y="2873354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826832E-E966-4099-840D-62AC4034F668}"/>
                </a:ext>
              </a:extLst>
            </p:cNvPr>
            <p:cNvSpPr/>
            <p:nvPr/>
          </p:nvSpPr>
          <p:spPr>
            <a:xfrm>
              <a:off x="8845571" y="2802012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95F410-859D-41ED-B391-5D034D2E5B0E}"/>
                </a:ext>
              </a:extLst>
            </p:cNvPr>
            <p:cNvSpPr/>
            <p:nvPr/>
          </p:nvSpPr>
          <p:spPr>
            <a:xfrm>
              <a:off x="8574927" y="2288630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EA6B1E7A-65E7-4371-A74F-BEB27AFA06EF}"/>
                </a:ext>
              </a:extLst>
            </p:cNvPr>
            <p:cNvSpPr/>
            <p:nvPr/>
          </p:nvSpPr>
          <p:spPr>
            <a:xfrm>
              <a:off x="8546076" y="3035534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A36323B-682A-429D-961A-08314563C42A}"/>
                </a:ext>
              </a:extLst>
            </p:cNvPr>
            <p:cNvSpPr/>
            <p:nvPr/>
          </p:nvSpPr>
          <p:spPr>
            <a:xfrm>
              <a:off x="8416124" y="2380923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5B7FE4A-55BF-4D4B-ABEF-D3ED7066DC47}"/>
                </a:ext>
              </a:extLst>
            </p:cNvPr>
            <p:cNvSpPr/>
            <p:nvPr/>
          </p:nvSpPr>
          <p:spPr>
            <a:xfrm>
              <a:off x="8314685" y="2717433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0B3E120-DB43-45C2-8ACB-E7A7DF65583D}"/>
                </a:ext>
              </a:extLst>
            </p:cNvPr>
            <p:cNvSpPr/>
            <p:nvPr/>
          </p:nvSpPr>
          <p:spPr>
            <a:xfrm>
              <a:off x="8703432" y="2918773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98572C4-4C87-481B-8F80-AA596317DA5A}"/>
                </a:ext>
              </a:extLst>
            </p:cNvPr>
            <p:cNvSpPr/>
            <p:nvPr/>
          </p:nvSpPr>
          <p:spPr>
            <a:xfrm>
              <a:off x="8678054" y="275479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5FE02FF-765C-4D8E-9615-A5B90536A4B3}"/>
                </a:ext>
              </a:extLst>
            </p:cNvPr>
            <p:cNvSpPr/>
            <p:nvPr/>
          </p:nvSpPr>
          <p:spPr>
            <a:xfrm>
              <a:off x="8237363" y="2914668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47EADFB-680E-4D87-8738-B7C784509895}"/>
                </a:ext>
              </a:extLst>
            </p:cNvPr>
            <p:cNvSpPr/>
            <p:nvPr/>
          </p:nvSpPr>
          <p:spPr>
            <a:xfrm>
              <a:off x="8384359" y="2860901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8969D75-6DC1-4F99-9BEF-CBD85C4181D0}"/>
                </a:ext>
              </a:extLst>
            </p:cNvPr>
            <p:cNvSpPr/>
            <p:nvPr/>
          </p:nvSpPr>
          <p:spPr>
            <a:xfrm>
              <a:off x="8420798" y="2549310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22890F2-62FC-4F97-8014-ECD722C2430C}"/>
                </a:ext>
              </a:extLst>
            </p:cNvPr>
            <p:cNvSpPr/>
            <p:nvPr/>
          </p:nvSpPr>
          <p:spPr>
            <a:xfrm>
              <a:off x="8577797" y="261568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3836248-0671-47D6-89F7-E99C522C3827}"/>
                </a:ext>
              </a:extLst>
            </p:cNvPr>
            <p:cNvSpPr/>
            <p:nvPr/>
          </p:nvSpPr>
          <p:spPr>
            <a:xfrm>
              <a:off x="8977507" y="2694009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149A351-B895-4BE7-B322-269AAE1DF679}"/>
                </a:ext>
              </a:extLst>
            </p:cNvPr>
            <p:cNvSpPr/>
            <p:nvPr/>
          </p:nvSpPr>
          <p:spPr>
            <a:xfrm>
              <a:off x="8158775" y="2753909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FB1725D-D0B3-468F-8A78-6F7C46DD6842}"/>
                </a:ext>
              </a:extLst>
            </p:cNvPr>
            <p:cNvSpPr/>
            <p:nvPr/>
          </p:nvSpPr>
          <p:spPr>
            <a:xfrm>
              <a:off x="8232580" y="255942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010A9E6B-45D4-4241-9C00-D8683124AA3C}"/>
                </a:ext>
              </a:extLst>
            </p:cNvPr>
            <p:cNvSpPr/>
            <p:nvPr/>
          </p:nvSpPr>
          <p:spPr>
            <a:xfrm>
              <a:off x="8718540" y="237895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B6107BD-CBA4-4833-8944-2D68D8CA0DE2}"/>
                </a:ext>
              </a:extLst>
            </p:cNvPr>
            <p:cNvSpPr/>
            <p:nvPr/>
          </p:nvSpPr>
          <p:spPr>
            <a:xfrm>
              <a:off x="8750567" y="3108960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733048C-9382-4408-BFFE-87CE98C68215}"/>
                </a:ext>
              </a:extLst>
            </p:cNvPr>
            <p:cNvSpPr/>
            <p:nvPr/>
          </p:nvSpPr>
          <p:spPr>
            <a:xfrm>
              <a:off x="8877920" y="2490929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020CB34-B623-43C3-8E72-04CAC1D877FC}"/>
              </a:ext>
            </a:extLst>
          </p:cNvPr>
          <p:cNvGrpSpPr/>
          <p:nvPr/>
        </p:nvGrpSpPr>
        <p:grpSpPr>
          <a:xfrm>
            <a:off x="9696010" y="4110593"/>
            <a:ext cx="2335220" cy="2335220"/>
            <a:chOff x="7482205" y="4110593"/>
            <a:chExt cx="2335220" cy="233522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16C7B13-FDF2-42DF-A5B2-BA7A35349708}"/>
                </a:ext>
              </a:extLst>
            </p:cNvPr>
            <p:cNvSpPr/>
            <p:nvPr/>
          </p:nvSpPr>
          <p:spPr>
            <a:xfrm>
              <a:off x="7482205" y="4110593"/>
              <a:ext cx="2335220" cy="2335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DE9FE54-D001-47E8-A3CF-976D9BA66FD5}"/>
                </a:ext>
              </a:extLst>
            </p:cNvPr>
            <p:cNvSpPr/>
            <p:nvPr/>
          </p:nvSpPr>
          <p:spPr>
            <a:xfrm>
              <a:off x="8142355" y="4837875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3002FA2-4622-4EEB-A420-FBE236720656}"/>
                </a:ext>
              </a:extLst>
            </p:cNvPr>
            <p:cNvSpPr/>
            <p:nvPr/>
          </p:nvSpPr>
          <p:spPr>
            <a:xfrm>
              <a:off x="8805298" y="5420379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0B440BA-F81D-4035-9832-A40501034CE5}"/>
                </a:ext>
              </a:extLst>
            </p:cNvPr>
            <p:cNvSpPr/>
            <p:nvPr/>
          </p:nvSpPr>
          <p:spPr>
            <a:xfrm>
              <a:off x="8616408" y="4896663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AB3D5E1-1359-4016-87A9-EEA0599C4D16}"/>
                </a:ext>
              </a:extLst>
            </p:cNvPr>
            <p:cNvSpPr/>
            <p:nvPr/>
          </p:nvSpPr>
          <p:spPr>
            <a:xfrm>
              <a:off x="8680903" y="505384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03F020D-097C-472A-81F7-99FCED36097C}"/>
                </a:ext>
              </a:extLst>
            </p:cNvPr>
            <p:cNvSpPr/>
            <p:nvPr/>
          </p:nvSpPr>
          <p:spPr>
            <a:xfrm>
              <a:off x="8820649" y="4775638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4259383-0098-4A5D-B0D3-F0D5495579D4}"/>
                </a:ext>
              </a:extLst>
            </p:cNvPr>
            <p:cNvSpPr/>
            <p:nvPr/>
          </p:nvSpPr>
          <p:spPr>
            <a:xfrm>
              <a:off x="8533054" y="5255001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1549868-CC1B-4C2D-A86F-A7F0C29156F0}"/>
                </a:ext>
              </a:extLst>
            </p:cNvPr>
            <p:cNvSpPr/>
            <p:nvPr/>
          </p:nvSpPr>
          <p:spPr>
            <a:xfrm>
              <a:off x="8440608" y="5410408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D5AA3EE-C74E-47F0-ABD8-375F7A01FC8D}"/>
                </a:ext>
              </a:extLst>
            </p:cNvPr>
            <p:cNvSpPr/>
            <p:nvPr/>
          </p:nvSpPr>
          <p:spPr>
            <a:xfrm>
              <a:off x="8546076" y="5569511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A805508-A3A5-4B58-AC7A-FE5DB0F95329}"/>
                </a:ext>
              </a:extLst>
            </p:cNvPr>
            <p:cNvSpPr/>
            <p:nvPr/>
          </p:nvSpPr>
          <p:spPr>
            <a:xfrm>
              <a:off x="8674789" y="5263517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EEAC4C3-D7C6-4154-92BC-DEFB5BB0830C}"/>
                </a:ext>
              </a:extLst>
            </p:cNvPr>
            <p:cNvSpPr/>
            <p:nvPr/>
          </p:nvSpPr>
          <p:spPr>
            <a:xfrm>
              <a:off x="8819491" y="5255001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9A2724F-A198-4B83-8BC8-DFF2A85A01B2}"/>
                </a:ext>
              </a:extLst>
            </p:cNvPr>
            <p:cNvSpPr/>
            <p:nvPr/>
          </p:nvSpPr>
          <p:spPr>
            <a:xfrm>
              <a:off x="8947118" y="498405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6D427FE-8BCF-4C36-9458-AAB649E39FA6}"/>
                </a:ext>
              </a:extLst>
            </p:cNvPr>
            <p:cNvSpPr/>
            <p:nvPr/>
          </p:nvSpPr>
          <p:spPr>
            <a:xfrm>
              <a:off x="8391345" y="5543030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7C45D52-2814-4263-878E-2E77F1083478}"/>
                </a:ext>
              </a:extLst>
            </p:cNvPr>
            <p:cNvSpPr/>
            <p:nvPr/>
          </p:nvSpPr>
          <p:spPr>
            <a:xfrm>
              <a:off x="8443380" y="4847006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F5B2109-0449-466D-8127-0DE1FE9531A5}"/>
                </a:ext>
              </a:extLst>
            </p:cNvPr>
            <p:cNvSpPr/>
            <p:nvPr/>
          </p:nvSpPr>
          <p:spPr>
            <a:xfrm>
              <a:off x="8208930" y="5320442"/>
              <a:ext cx="116761" cy="116761"/>
            </a:xfrm>
            <a:prstGeom prst="ellipse">
              <a:avLst/>
            </a:prstGeom>
            <a:solidFill>
              <a:srgbClr val="F21D23"/>
            </a:solidFill>
            <a:ln>
              <a:solidFill>
                <a:srgbClr val="F21D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ACF42AF-2D95-49DD-BB98-2D91B9F32F80}"/>
                </a:ext>
              </a:extLst>
            </p:cNvPr>
            <p:cNvSpPr/>
            <p:nvPr/>
          </p:nvSpPr>
          <p:spPr>
            <a:xfrm>
              <a:off x="8611938" y="5433688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48CD86-C55D-46DC-968E-DA755FE70782}"/>
                </a:ext>
              </a:extLst>
            </p:cNvPr>
            <p:cNvSpPr/>
            <p:nvPr/>
          </p:nvSpPr>
          <p:spPr>
            <a:xfrm>
              <a:off x="8379569" y="5100815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5F9AA04-E5E0-4F7F-88E4-82C57BD6E222}"/>
                </a:ext>
              </a:extLst>
            </p:cNvPr>
            <p:cNvSpPr/>
            <p:nvPr/>
          </p:nvSpPr>
          <p:spPr>
            <a:xfrm>
              <a:off x="8054150" y="5285737"/>
              <a:ext cx="120967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E218F834-76F4-4CE4-A6FE-9EF3C7A42216}"/>
                </a:ext>
              </a:extLst>
            </p:cNvPr>
            <p:cNvSpPr/>
            <p:nvPr/>
          </p:nvSpPr>
          <p:spPr>
            <a:xfrm>
              <a:off x="8370992" y="5270675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B0A11A4-F04B-4C8E-9389-458D8DC0B8B0}"/>
                </a:ext>
              </a:extLst>
            </p:cNvPr>
            <p:cNvSpPr/>
            <p:nvPr/>
          </p:nvSpPr>
          <p:spPr>
            <a:xfrm>
              <a:off x="8301663" y="4948123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43C69CF-B57A-4EF9-9C35-6B61C2CD20D9}"/>
                </a:ext>
              </a:extLst>
            </p:cNvPr>
            <p:cNvSpPr/>
            <p:nvPr/>
          </p:nvSpPr>
          <p:spPr>
            <a:xfrm>
              <a:off x="8532366" y="5102253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067A7AF-90A3-47A0-B050-3DC2FA5212DD}"/>
                </a:ext>
              </a:extLst>
            </p:cNvPr>
            <p:cNvSpPr/>
            <p:nvPr/>
          </p:nvSpPr>
          <p:spPr>
            <a:xfrm>
              <a:off x="8822979" y="5110229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BB7ADD4-212C-46E7-BE8E-6902986779AC}"/>
                </a:ext>
              </a:extLst>
            </p:cNvPr>
            <p:cNvSpPr/>
            <p:nvPr/>
          </p:nvSpPr>
          <p:spPr>
            <a:xfrm>
              <a:off x="8259554" y="5459156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B66437C-D900-4CC9-9CCB-4C09C1FD1E97}"/>
                </a:ext>
              </a:extLst>
            </p:cNvPr>
            <p:cNvSpPr/>
            <p:nvPr/>
          </p:nvSpPr>
          <p:spPr>
            <a:xfrm>
              <a:off x="8154122" y="5053872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8E79A88-79C6-4B41-9C3F-724CA45676D9}"/>
                </a:ext>
              </a:extLst>
            </p:cNvPr>
            <p:cNvSpPr/>
            <p:nvPr/>
          </p:nvSpPr>
          <p:spPr>
            <a:xfrm>
              <a:off x="8674789" y="4728864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4BE7248-FE0C-498D-813B-76F6607DBFAF}"/>
                </a:ext>
              </a:extLst>
            </p:cNvPr>
            <p:cNvSpPr/>
            <p:nvPr/>
          </p:nvSpPr>
          <p:spPr>
            <a:xfrm>
              <a:off x="8725751" y="5543435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28D45704-9ECB-4680-BD20-A166C59339EB}"/>
                </a:ext>
              </a:extLst>
            </p:cNvPr>
            <p:cNvSpPr/>
            <p:nvPr/>
          </p:nvSpPr>
          <p:spPr>
            <a:xfrm>
              <a:off x="8789474" y="4918747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B312539-C833-468B-9B52-E25DB3CDF0CD}"/>
                </a:ext>
              </a:extLst>
            </p:cNvPr>
            <p:cNvSpPr/>
            <p:nvPr/>
          </p:nvSpPr>
          <p:spPr>
            <a:xfrm>
              <a:off x="8942639" y="5352027"/>
              <a:ext cx="116761" cy="116761"/>
            </a:xfrm>
            <a:prstGeom prst="ellipse">
              <a:avLst/>
            </a:prstGeom>
            <a:solidFill>
              <a:srgbClr val="EE1E1E"/>
            </a:solidFill>
            <a:ln>
              <a:solidFill>
                <a:srgbClr val="EE1E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3BFDDD2-8763-4AD3-8F8E-6E0F71C21AB1}"/>
                </a:ext>
              </a:extLst>
            </p:cNvPr>
            <p:cNvSpPr/>
            <p:nvPr/>
          </p:nvSpPr>
          <p:spPr>
            <a:xfrm>
              <a:off x="8403944" y="4690583"/>
              <a:ext cx="116761" cy="116761"/>
            </a:xfrm>
            <a:prstGeom prst="ellipse">
              <a:avLst/>
            </a:prstGeom>
            <a:solidFill>
              <a:srgbClr val="404FE0"/>
            </a:solidFill>
            <a:ln>
              <a:solidFill>
                <a:srgbClr val="404F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F4257942-8FCD-43E6-A496-E1B0965363CC}"/>
              </a:ext>
            </a:extLst>
          </p:cNvPr>
          <p:cNvSpPr txBox="1"/>
          <p:nvPr/>
        </p:nvSpPr>
        <p:spPr>
          <a:xfrm>
            <a:off x="7399781" y="911090"/>
            <a:ext cx="18979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Equal Area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AD35FEA-E54C-4A7B-BE64-B0FD01E72F9D}"/>
              </a:ext>
            </a:extLst>
          </p:cNvPr>
          <p:cNvSpPr txBox="1"/>
          <p:nvPr/>
        </p:nvSpPr>
        <p:spPr>
          <a:xfrm>
            <a:off x="9718411" y="905868"/>
            <a:ext cx="2357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Equal Density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B3D9F4B-B1CB-48E6-BED0-89EE56389077}"/>
              </a:ext>
            </a:extLst>
          </p:cNvPr>
          <p:cNvSpPr/>
          <p:nvPr/>
        </p:nvSpPr>
        <p:spPr>
          <a:xfrm>
            <a:off x="676602" y="3200216"/>
            <a:ext cx="189987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500" b="1" dirty="0"/>
              <a:t>Stimulus </a:t>
            </a:r>
          </a:p>
          <a:p>
            <a:pPr algn="ctr"/>
            <a:r>
              <a:rPr lang="en-AU" sz="3500" b="1" dirty="0"/>
              <a:t>Sets</a:t>
            </a:r>
            <a:endParaRPr lang="en-AU" sz="35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91069-091C-47F3-BD0A-FAB8CAA73837}"/>
              </a:ext>
            </a:extLst>
          </p:cNvPr>
          <p:cNvSpPr/>
          <p:nvPr/>
        </p:nvSpPr>
        <p:spPr>
          <a:xfrm>
            <a:off x="9693857" y="916003"/>
            <a:ext cx="2335220" cy="552538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177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>
            <a:extLst>
              <a:ext uri="{FF2B5EF4-FFF2-40B4-BE49-F238E27FC236}">
                <a16:creationId xmlns:a16="http://schemas.microsoft.com/office/drawing/2014/main" id="{32AFFE37-DBF4-41D3-B3EA-5F09B08EC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993083"/>
            <a:ext cx="11727974" cy="58649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72B1A37-71F8-40CE-9AEE-7BD370802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142" y="176767"/>
            <a:ext cx="2586768" cy="8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865E48-D943-4C0D-8FAF-498729DCE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993083"/>
            <a:ext cx="11727974" cy="58649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30AE80-0D70-4216-AC9F-72E429C3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142" y="176768"/>
            <a:ext cx="2586768" cy="81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0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8FC9D5-8300-4E2C-A493-4156F0CF2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761033"/>
            <a:ext cx="12192000" cy="6096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9351FD-F928-40B3-B728-4ABA17322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1315352"/>
            <a:ext cx="12192000" cy="55426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33EDF7-6175-4EA8-9B9F-F4FCEE58C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761032"/>
            <a:ext cx="12192000" cy="60969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4C34C6-61EA-4313-976E-45776B6E7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761031"/>
            <a:ext cx="12192000" cy="609696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44BB836-2A42-46B4-A3B8-93B41D0AD12D}"/>
              </a:ext>
            </a:extLst>
          </p:cNvPr>
          <p:cNvGrpSpPr/>
          <p:nvPr/>
        </p:nvGrpSpPr>
        <p:grpSpPr>
          <a:xfrm>
            <a:off x="464026" y="761030"/>
            <a:ext cx="12192000" cy="6096967"/>
            <a:chOff x="464026" y="761030"/>
            <a:chExt cx="12192000" cy="609696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CB51E9D-EB33-4DE9-85EB-EE388D89A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026" y="761030"/>
              <a:ext cx="12192000" cy="609696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01FDFA-E685-4D79-98B9-8450FE506FF7}"/>
                    </a:ext>
                  </a:extLst>
                </p:cNvPr>
                <p:cNvSpPr txBox="1"/>
                <p:nvPr/>
              </p:nvSpPr>
              <p:spPr>
                <a:xfrm>
                  <a:off x="9477108" y="4325540"/>
                  <a:ext cx="3019692" cy="1073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15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Capacity Coefficient (Distractor )</a:t>
                  </a:r>
                </a:p>
                <a:p>
                  <a:pPr algn="ctr"/>
                  <a:endParaRPr lang="en-AU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AU" sz="1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AU" sz="1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𝒍𝒐𝒈</m:t>
                            </m:r>
                            <m:r>
                              <a:rPr lang="en-AU" sz="1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𝑨𝑩</m:t>
                                </m:r>
                              </m:sub>
                            </m:sSub>
                            <m:r>
                              <a:rPr lang="en-AU" sz="1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AU" sz="1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𝒍𝒐𝒈</m:t>
                            </m:r>
                            <m:r>
                              <a:rPr lang="en-AU" sz="1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  <m:r>
                                  <m:rPr>
                                    <m:nor/>
                                  </m:rPr>
                                  <a:rPr lang="en-AU" sz="1500" dirty="0"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b>
                            </m:sSub>
                            <m:r>
                              <a:rPr lang="en-AU" sz="1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AU" sz="1500" dirty="0"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  <m:r>
                              <a:rPr lang="en-AU" sz="1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))</m:t>
                            </m:r>
                          </m:den>
                        </m:f>
                      </m:oMath>
                    </m:oMathPara>
                  </a14:m>
                  <a:endParaRPr lang="en-AU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301FDFA-E685-4D79-98B9-8450FE506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108" y="4325540"/>
                  <a:ext cx="3019692" cy="1073627"/>
                </a:xfrm>
                <a:prstGeom prst="rect">
                  <a:avLst/>
                </a:prstGeom>
                <a:blipFill>
                  <a:blip r:embed="rId7"/>
                  <a:stretch>
                    <a:fillRect t="-1705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62AB6AB-3ED7-4FD2-BFA5-A5B38BE6CB8C}"/>
                    </a:ext>
                  </a:extLst>
                </p:cNvPr>
                <p:cNvSpPr txBox="1"/>
                <p:nvPr/>
              </p:nvSpPr>
              <p:spPr>
                <a:xfrm>
                  <a:off x="9646081" y="5611261"/>
                  <a:ext cx="2681745" cy="10346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15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Capacity Coefficient (Pure)</a:t>
                  </a:r>
                </a:p>
                <a:p>
                  <a:pPr algn="ctr"/>
                  <a:endParaRPr lang="en-AU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AU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AU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𝒍𝒐𝒈</m:t>
                            </m:r>
                            <m:r>
                              <a:rPr lang="en-AU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15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5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5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𝑨𝑩</m:t>
                                </m:r>
                              </m:sub>
                            </m:sSub>
                            <m:r>
                              <a:rPr lang="en-AU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AU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𝒍𝒐𝒈</m:t>
                            </m:r>
                            <m:r>
                              <a:rPr lang="en-AU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sub>
                            </m:sSub>
                            <m:r>
                              <a:rPr lang="en-AU" sz="15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5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  <m:r>
                              <a:rPr lang="en-AU" sz="15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))</m:t>
                            </m:r>
                          </m:den>
                        </m:f>
                      </m:oMath>
                    </m:oMathPara>
                  </a14:m>
                  <a:endParaRPr lang="en-AU" sz="15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62AB6AB-3ED7-4FD2-BFA5-A5B38BE6CB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6081" y="5611261"/>
                  <a:ext cx="2681745" cy="1034642"/>
                </a:xfrm>
                <a:prstGeom prst="rect">
                  <a:avLst/>
                </a:prstGeom>
                <a:blipFill>
                  <a:blip r:embed="rId8"/>
                  <a:stretch>
                    <a:fillRect t="-117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91FA2C-6CCB-4D6A-B233-937E11B7685B}"/>
                </a:ext>
              </a:extLst>
            </p:cNvPr>
            <p:cNvCxnSpPr/>
            <p:nvPr/>
          </p:nvCxnSpPr>
          <p:spPr>
            <a:xfrm>
              <a:off x="9322231" y="5086350"/>
              <a:ext cx="533400" cy="0"/>
            </a:xfrm>
            <a:prstGeom prst="line">
              <a:avLst/>
            </a:prstGeom>
            <a:ln w="38100">
              <a:solidFill>
                <a:srgbClr val="C9C9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400C9B9-7BA3-4F0C-A372-458799822D72}"/>
                </a:ext>
              </a:extLst>
            </p:cNvPr>
            <p:cNvCxnSpPr/>
            <p:nvPr/>
          </p:nvCxnSpPr>
          <p:spPr>
            <a:xfrm>
              <a:off x="9322231" y="6362700"/>
              <a:ext cx="533400" cy="0"/>
            </a:xfrm>
            <a:prstGeom prst="line">
              <a:avLst/>
            </a:prstGeom>
            <a:ln w="38100">
              <a:solidFill>
                <a:srgbClr val="2727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54DA77-FC9E-477E-926F-C16DEE2EB04C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2 – Even Size (Mixed) AB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5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6296B-3496-44CC-9C38-87E30D5CD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761033"/>
            <a:ext cx="12192000" cy="6096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94F2-EE0B-4CBD-A0ED-6794D9C9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761033"/>
            <a:ext cx="12192000" cy="60969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54DA77-FC9E-477E-926F-C16DEE2EB04C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2 – Even Size (Mixed) Nil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64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Target SIC</a:t>
            </a:r>
            <a:r>
              <a:rPr lang="en-AU" sz="44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(OR)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1786F-EB49-4BE8-9F74-F6624811A079}"/>
              </a:ext>
            </a:extLst>
          </p:cNvPr>
          <p:cNvSpPr txBox="1"/>
          <p:nvPr/>
        </p:nvSpPr>
        <p:spPr>
          <a:xfrm rot="16200000">
            <a:off x="-168285" y="2505843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Design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F943EF-3B81-4FB2-8E07-6455F8F02D2F}"/>
              </a:ext>
            </a:extLst>
          </p:cNvPr>
          <p:cNvSpPr txBox="1"/>
          <p:nvPr/>
        </p:nvSpPr>
        <p:spPr>
          <a:xfrm rot="16200000">
            <a:off x="-58994" y="5277168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Design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4C24A0-76AE-4D26-B518-F7483ED8E1B1}"/>
              </a:ext>
            </a:extLst>
          </p:cNvPr>
          <p:cNvCxnSpPr/>
          <p:nvPr/>
        </p:nvCxnSpPr>
        <p:spPr>
          <a:xfrm>
            <a:off x="6767456" y="14580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C8848E-2933-4F4C-B992-3A64F50933F9}"/>
              </a:ext>
            </a:extLst>
          </p:cNvPr>
          <p:cNvCxnSpPr/>
          <p:nvPr/>
        </p:nvCxnSpPr>
        <p:spPr>
          <a:xfrm>
            <a:off x="1032000" y="4158000"/>
            <a:ext cx="111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C7F5E2D-5B5A-4F83-8D73-F0545F284105}"/>
              </a:ext>
            </a:extLst>
          </p:cNvPr>
          <p:cNvSpPr txBox="1"/>
          <p:nvPr/>
        </p:nvSpPr>
        <p:spPr>
          <a:xfrm>
            <a:off x="8772303" y="1181242"/>
            <a:ext cx="147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Area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E066B7-4242-4A3D-9EEB-9C7A1BF2E10D}"/>
              </a:ext>
            </a:extLst>
          </p:cNvPr>
          <p:cNvSpPr txBox="1"/>
          <p:nvPr/>
        </p:nvSpPr>
        <p:spPr>
          <a:xfrm>
            <a:off x="3426375" y="118124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9CFD4-D888-4F49-8601-7F6DB739E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474" y="1536976"/>
            <a:ext cx="5165026" cy="2582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4B9E5-BA9A-4EC9-AB01-A71BC822F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12" y="4234202"/>
            <a:ext cx="5078150" cy="2539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F66CB-2219-4169-903E-E1F2A018B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091" y="4196102"/>
            <a:ext cx="5195049" cy="25979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2CEAE3-060A-4E8A-AC04-7973EB2E11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372" y="1539750"/>
            <a:ext cx="5197576" cy="25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8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Target SIC</a:t>
            </a:r>
            <a:r>
              <a:rPr lang="en-AU" sz="44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(OR)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1786F-EB49-4BE8-9F74-F6624811A079}"/>
              </a:ext>
            </a:extLst>
          </p:cNvPr>
          <p:cNvSpPr txBox="1"/>
          <p:nvPr/>
        </p:nvSpPr>
        <p:spPr>
          <a:xfrm rot="16200000">
            <a:off x="-168285" y="2505843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Design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F943EF-3B81-4FB2-8E07-6455F8F02D2F}"/>
              </a:ext>
            </a:extLst>
          </p:cNvPr>
          <p:cNvSpPr txBox="1"/>
          <p:nvPr/>
        </p:nvSpPr>
        <p:spPr>
          <a:xfrm rot="16200000">
            <a:off x="-58994" y="5277168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Design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4C24A0-76AE-4D26-B518-F7483ED8E1B1}"/>
              </a:ext>
            </a:extLst>
          </p:cNvPr>
          <p:cNvCxnSpPr/>
          <p:nvPr/>
        </p:nvCxnSpPr>
        <p:spPr>
          <a:xfrm>
            <a:off x="6767456" y="14580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C8848E-2933-4F4C-B992-3A64F50933F9}"/>
              </a:ext>
            </a:extLst>
          </p:cNvPr>
          <p:cNvCxnSpPr/>
          <p:nvPr/>
        </p:nvCxnSpPr>
        <p:spPr>
          <a:xfrm>
            <a:off x="1032000" y="4158000"/>
            <a:ext cx="111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D7EE7873-8431-423E-9BB2-F10D9B90C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91" y="1458000"/>
            <a:ext cx="5399144" cy="2700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C0BAF87-9590-4509-9FDC-16D2701C5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00" y="4170700"/>
            <a:ext cx="5399144" cy="27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C7F5E2D-5B5A-4F83-8D73-F0545F284105}"/>
              </a:ext>
            </a:extLst>
          </p:cNvPr>
          <p:cNvSpPr txBox="1"/>
          <p:nvPr/>
        </p:nvSpPr>
        <p:spPr>
          <a:xfrm>
            <a:off x="8772303" y="1181242"/>
            <a:ext cx="147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Area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2AF9B14-AF62-42E5-9ECE-A8E876ABD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00" y="1458000"/>
            <a:ext cx="5399144" cy="2700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BBF1081-FA76-435B-B295-C36A20144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00" y="4172400"/>
            <a:ext cx="5399144" cy="27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E066B7-4242-4A3D-9EEB-9C7A1BF2E10D}"/>
              </a:ext>
            </a:extLst>
          </p:cNvPr>
          <p:cNvSpPr txBox="1"/>
          <p:nvPr/>
        </p:nvSpPr>
        <p:spPr>
          <a:xfrm>
            <a:off x="3426375" y="118124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778017-8216-4909-8312-0FD7867035E7}"/>
              </a:ext>
            </a:extLst>
          </p:cNvPr>
          <p:cNvSpPr/>
          <p:nvPr/>
        </p:nvSpPr>
        <p:spPr>
          <a:xfrm>
            <a:off x="3166118" y="2852524"/>
            <a:ext cx="1581150" cy="115294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C0CC1-5373-4847-9FD1-63F07CAD7121}"/>
              </a:ext>
            </a:extLst>
          </p:cNvPr>
          <p:cNvSpPr/>
          <p:nvPr/>
        </p:nvSpPr>
        <p:spPr>
          <a:xfrm>
            <a:off x="4747145" y="1701764"/>
            <a:ext cx="1581150" cy="115294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349184-7620-4608-ACF8-0F6CFEE8C8EE}"/>
              </a:ext>
            </a:extLst>
          </p:cNvPr>
          <p:cNvSpPr/>
          <p:nvPr/>
        </p:nvSpPr>
        <p:spPr>
          <a:xfrm>
            <a:off x="1557047" y="5579186"/>
            <a:ext cx="1581150" cy="115294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58FF1D-131A-4006-A24E-30A06B6FBDBC}"/>
              </a:ext>
            </a:extLst>
          </p:cNvPr>
          <p:cNvSpPr/>
          <p:nvPr/>
        </p:nvSpPr>
        <p:spPr>
          <a:xfrm>
            <a:off x="4747145" y="4424828"/>
            <a:ext cx="1581150" cy="115294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465A23-3A16-4FF9-8681-AE42FC641E32}"/>
              </a:ext>
            </a:extLst>
          </p:cNvPr>
          <p:cNvSpPr/>
          <p:nvPr/>
        </p:nvSpPr>
        <p:spPr>
          <a:xfrm>
            <a:off x="9355714" y="4310528"/>
            <a:ext cx="2512436" cy="129292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3314A-1529-4E20-BA01-F7EE7A74298A}"/>
              </a:ext>
            </a:extLst>
          </p:cNvPr>
          <p:cNvSpPr/>
          <p:nvPr/>
        </p:nvSpPr>
        <p:spPr>
          <a:xfrm>
            <a:off x="6996926" y="5603452"/>
            <a:ext cx="4871223" cy="1128682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D3B485-25CC-4FF8-A6FF-73B27EFCDFA2}"/>
              </a:ext>
            </a:extLst>
          </p:cNvPr>
          <p:cNvSpPr/>
          <p:nvPr/>
        </p:nvSpPr>
        <p:spPr>
          <a:xfrm>
            <a:off x="7073751" y="2872817"/>
            <a:ext cx="4871223" cy="1128682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796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Capacity Coefficient</a:t>
            </a:r>
            <a:r>
              <a:rPr lang="en-AU" sz="44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(OR)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1786F-EB49-4BE8-9F74-F6624811A079}"/>
              </a:ext>
            </a:extLst>
          </p:cNvPr>
          <p:cNvSpPr txBox="1"/>
          <p:nvPr/>
        </p:nvSpPr>
        <p:spPr>
          <a:xfrm rot="16200000">
            <a:off x="-168285" y="2505843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Design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F943EF-3B81-4FB2-8E07-6455F8F02D2F}"/>
              </a:ext>
            </a:extLst>
          </p:cNvPr>
          <p:cNvSpPr txBox="1"/>
          <p:nvPr/>
        </p:nvSpPr>
        <p:spPr>
          <a:xfrm rot="16200000">
            <a:off x="-58994" y="5277168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Design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4C24A0-76AE-4D26-B518-F7483ED8E1B1}"/>
              </a:ext>
            </a:extLst>
          </p:cNvPr>
          <p:cNvCxnSpPr/>
          <p:nvPr/>
        </p:nvCxnSpPr>
        <p:spPr>
          <a:xfrm>
            <a:off x="6767456" y="14580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C8848E-2933-4F4C-B992-3A64F50933F9}"/>
              </a:ext>
            </a:extLst>
          </p:cNvPr>
          <p:cNvCxnSpPr/>
          <p:nvPr/>
        </p:nvCxnSpPr>
        <p:spPr>
          <a:xfrm>
            <a:off x="1032000" y="4158000"/>
            <a:ext cx="111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BDE6C7E-FE5F-470C-8947-0316317A5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00" y="1458000"/>
            <a:ext cx="5399144" cy="27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20E98-3461-41C8-B7FF-7A02015D0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00" y="4170700"/>
            <a:ext cx="5399144" cy="27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C7F5E2D-5B5A-4F83-8D73-F0545F284105}"/>
              </a:ext>
            </a:extLst>
          </p:cNvPr>
          <p:cNvSpPr txBox="1"/>
          <p:nvPr/>
        </p:nvSpPr>
        <p:spPr>
          <a:xfrm>
            <a:off x="8772303" y="1181242"/>
            <a:ext cx="147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Area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4E000-4159-454D-A65E-EF16D35E8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00" y="1458000"/>
            <a:ext cx="5399144" cy="27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1C3FF0-E8CC-4BB3-9904-A8E318B669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69" y="4170700"/>
            <a:ext cx="5399144" cy="27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E066B7-4242-4A3D-9EEB-9C7A1BF2E10D}"/>
              </a:ext>
            </a:extLst>
          </p:cNvPr>
          <p:cNvSpPr txBox="1"/>
          <p:nvPr/>
        </p:nvSpPr>
        <p:spPr>
          <a:xfrm>
            <a:off x="3426375" y="118124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Size</a:t>
            </a:r>
          </a:p>
        </p:txBody>
      </p:sp>
    </p:spTree>
    <p:extLst>
      <p:ext uri="{BB962C8B-B14F-4D97-AF65-F5344CB8AC3E}">
        <p14:creationId xmlns:p14="http://schemas.microsoft.com/office/powerpoint/2010/main" val="1250854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 Distractor SIC</a:t>
            </a:r>
            <a:r>
              <a:rPr lang="en-AU" sz="4400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(AND)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A1786F-EB49-4BE8-9F74-F6624811A079}"/>
              </a:ext>
            </a:extLst>
          </p:cNvPr>
          <p:cNvSpPr txBox="1"/>
          <p:nvPr/>
        </p:nvSpPr>
        <p:spPr>
          <a:xfrm rot="16200000">
            <a:off x="-168285" y="2505843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Mixed Design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F943EF-3B81-4FB2-8E07-6455F8F02D2F}"/>
              </a:ext>
            </a:extLst>
          </p:cNvPr>
          <p:cNvSpPr txBox="1"/>
          <p:nvPr/>
        </p:nvSpPr>
        <p:spPr>
          <a:xfrm rot="16200000">
            <a:off x="-58994" y="5277168"/>
            <a:ext cx="1766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Design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4C24A0-76AE-4D26-B518-F7483ED8E1B1}"/>
              </a:ext>
            </a:extLst>
          </p:cNvPr>
          <p:cNvCxnSpPr/>
          <p:nvPr/>
        </p:nvCxnSpPr>
        <p:spPr>
          <a:xfrm>
            <a:off x="6767456" y="1458000"/>
            <a:ext cx="0" cy="54000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BC8848E-2933-4F4C-B992-3A64F50933F9}"/>
              </a:ext>
            </a:extLst>
          </p:cNvPr>
          <p:cNvCxnSpPr/>
          <p:nvPr/>
        </p:nvCxnSpPr>
        <p:spPr>
          <a:xfrm>
            <a:off x="1032000" y="4158000"/>
            <a:ext cx="111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05BD65B-6088-4658-A4E4-C7ED7E0D4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91" y="1458000"/>
            <a:ext cx="5399144" cy="270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340A78-1B57-4438-8C18-8DE319300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00" y="4170700"/>
            <a:ext cx="5399144" cy="27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C7F5E2D-5B5A-4F83-8D73-F0545F284105}"/>
              </a:ext>
            </a:extLst>
          </p:cNvPr>
          <p:cNvSpPr txBox="1"/>
          <p:nvPr/>
        </p:nvSpPr>
        <p:spPr>
          <a:xfrm>
            <a:off x="8772303" y="1181242"/>
            <a:ext cx="147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Area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5AEC9E-E557-468C-BCDF-6E5D31649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69" y="1458000"/>
            <a:ext cx="5399144" cy="27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4DCC0-6DC2-48FB-88A4-12A7EA633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569" y="4170700"/>
            <a:ext cx="5399144" cy="2700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E066B7-4242-4A3D-9EEB-9C7A1BF2E10D}"/>
              </a:ext>
            </a:extLst>
          </p:cNvPr>
          <p:cNvSpPr txBox="1"/>
          <p:nvPr/>
        </p:nvSpPr>
        <p:spPr>
          <a:xfrm>
            <a:off x="3426375" y="1181242"/>
            <a:ext cx="14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Size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A50404-3F00-4242-B22B-676AE332FA02}"/>
              </a:ext>
            </a:extLst>
          </p:cNvPr>
          <p:cNvSpPr/>
          <p:nvPr/>
        </p:nvSpPr>
        <p:spPr>
          <a:xfrm>
            <a:off x="1595147" y="1655052"/>
            <a:ext cx="3288678" cy="23603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BFEDE5-BAA1-47C9-9201-B163DD4F00DD}"/>
              </a:ext>
            </a:extLst>
          </p:cNvPr>
          <p:cNvSpPr/>
          <p:nvPr/>
        </p:nvSpPr>
        <p:spPr>
          <a:xfrm>
            <a:off x="1557046" y="5579186"/>
            <a:ext cx="4862803" cy="115294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D813E1-35AC-4B59-A568-7CF2ED7DE897}"/>
              </a:ext>
            </a:extLst>
          </p:cNvPr>
          <p:cNvSpPr/>
          <p:nvPr/>
        </p:nvSpPr>
        <p:spPr>
          <a:xfrm>
            <a:off x="6996926" y="5603452"/>
            <a:ext cx="4871223" cy="1128682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7EF1F3-BE00-4796-9190-CF7EB867DED4}"/>
              </a:ext>
            </a:extLst>
          </p:cNvPr>
          <p:cNvSpPr/>
          <p:nvPr/>
        </p:nvSpPr>
        <p:spPr>
          <a:xfrm>
            <a:off x="9402904" y="1610528"/>
            <a:ext cx="2512436" cy="1292924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A6BBA-6647-4209-B0D9-8DE87DB6185B}"/>
              </a:ext>
            </a:extLst>
          </p:cNvPr>
          <p:cNvSpPr/>
          <p:nvPr/>
        </p:nvSpPr>
        <p:spPr>
          <a:xfrm>
            <a:off x="7044116" y="2903452"/>
            <a:ext cx="4871223" cy="1128682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035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are Estimation Systems Important?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Traffic Controllers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Emergency Rescue Personnel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Crowds finding the fastest exit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Educators – links to mathematical </a:t>
            </a:r>
            <a:b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 and IQ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Anyone who has played candy crush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577E4-D974-40C8-A2AD-2B5112444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89" y="1973943"/>
            <a:ext cx="4000443" cy="3181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438525-D4AA-4562-B939-F3C69F749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796" y="1303349"/>
            <a:ext cx="3993425" cy="2852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0B946B-7AE7-464D-A67E-0591EE00D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795" y="4043682"/>
            <a:ext cx="3993425" cy="249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C90752-59EF-40B0-AEED-A36837025ECB}"/>
              </a:ext>
            </a:extLst>
          </p:cNvPr>
          <p:cNvSpPr txBox="1"/>
          <p:nvPr/>
        </p:nvSpPr>
        <p:spPr>
          <a:xfrm>
            <a:off x="1337480" y="545911"/>
            <a:ext cx="986733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 with Current Analysis</a:t>
            </a:r>
          </a:p>
          <a:p>
            <a:endParaRPr lang="en-AU" sz="3200" dirty="0">
              <a:solidFill>
                <a:srgbClr val="4472C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Trial Numbers may be insufficient for clear SIC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Stochastic Dominance is violated by many participants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need a better way of address this…</a:t>
            </a:r>
          </a:p>
          <a:p>
            <a:pPr marL="457200" indent="-457200"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8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Advancing SFT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Advancing SFT</a:t>
            </a: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you have some pilot SFT data. You want to know: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I have enough trials for a diagnostic SIC</a:t>
            </a: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not, how many trials do I need?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my salience effect enough for a diagnostic SIC?</a:t>
            </a: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not, what salience levels do I need?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where LBA Modelling can help</a:t>
            </a:r>
          </a:p>
        </p:txBody>
      </p:sp>
    </p:spTree>
    <p:extLst>
      <p:ext uri="{BB962C8B-B14F-4D97-AF65-F5344CB8AC3E}">
        <p14:creationId xmlns:p14="http://schemas.microsoft.com/office/powerpoint/2010/main" val="4201005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Advancing SFT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A3C15-6956-4B7A-9CB0-F9313A0F559B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Advancing SFT - LBA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778475-044D-4097-B6E4-B5A0AA8D4035}"/>
              </a:ext>
            </a:extLst>
          </p:cNvPr>
          <p:cNvGrpSpPr/>
          <p:nvPr/>
        </p:nvGrpSpPr>
        <p:grpSpPr>
          <a:xfrm>
            <a:off x="386942" y="1696303"/>
            <a:ext cx="11322234" cy="4780407"/>
            <a:chOff x="241170" y="662633"/>
            <a:chExt cx="11322234" cy="478040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043E6BA-C00A-410B-9B50-28B57EC32562}"/>
                </a:ext>
              </a:extLst>
            </p:cNvPr>
            <p:cNvCxnSpPr/>
            <p:nvPr/>
          </p:nvCxnSpPr>
          <p:spPr>
            <a:xfrm flipV="1">
              <a:off x="2558332" y="1749287"/>
              <a:ext cx="0" cy="288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007FD4A-3623-4A5C-89D4-608F6B244528}"/>
                </a:ext>
              </a:extLst>
            </p:cNvPr>
            <p:cNvCxnSpPr/>
            <p:nvPr/>
          </p:nvCxnSpPr>
          <p:spPr>
            <a:xfrm flipV="1">
              <a:off x="2558332" y="4629287"/>
              <a:ext cx="28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08B8F80-C13D-4C14-AAE6-13404BF9FA39}"/>
                </a:ext>
              </a:extLst>
            </p:cNvPr>
            <p:cNvCxnSpPr/>
            <p:nvPr/>
          </p:nvCxnSpPr>
          <p:spPr>
            <a:xfrm flipV="1">
              <a:off x="7237012" y="1749287"/>
              <a:ext cx="0" cy="288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13A9D5F-599A-4617-8851-BF6E9C0D64F5}"/>
                </a:ext>
              </a:extLst>
            </p:cNvPr>
            <p:cNvCxnSpPr/>
            <p:nvPr/>
          </p:nvCxnSpPr>
          <p:spPr>
            <a:xfrm flipV="1">
              <a:off x="7237012" y="4629287"/>
              <a:ext cx="288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AD0CC85-5804-46F9-A747-F55C2D6AE617}"/>
                </a:ext>
              </a:extLst>
            </p:cNvPr>
            <p:cNvSpPr/>
            <p:nvPr/>
          </p:nvSpPr>
          <p:spPr>
            <a:xfrm>
              <a:off x="1959432" y="2785247"/>
              <a:ext cx="302976" cy="1844040"/>
            </a:xfrm>
            <a:prstGeom prst="leftBrace">
              <a:avLst>
                <a:gd name="adj1" fmla="val 57370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B85E0AF-8443-45B4-9F42-AE97079A2E5F}"/>
                </a:ext>
              </a:extLst>
            </p:cNvPr>
            <p:cNvCxnSpPr/>
            <p:nvPr/>
          </p:nvCxnSpPr>
          <p:spPr>
            <a:xfrm flipV="1">
              <a:off x="2558332" y="2365623"/>
              <a:ext cx="2638508" cy="1685678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8C7902-7FF5-4716-9099-FA190B72357F}"/>
                </a:ext>
              </a:extLst>
            </p:cNvPr>
            <p:cNvCxnSpPr/>
            <p:nvPr/>
          </p:nvCxnSpPr>
          <p:spPr>
            <a:xfrm flipV="1">
              <a:off x="2558332" y="2340223"/>
              <a:ext cx="2880000" cy="25400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516EC5-62A1-4D18-8A2D-722A204DF21E}"/>
                </a:ext>
              </a:extLst>
            </p:cNvPr>
            <p:cNvSpPr txBox="1"/>
            <p:nvPr/>
          </p:nvSpPr>
          <p:spPr>
            <a:xfrm>
              <a:off x="241170" y="3153269"/>
              <a:ext cx="17182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200" b="1" dirty="0"/>
                <a:t>Uniform Start Point </a:t>
              </a:r>
            </a:p>
            <a:p>
              <a:pPr algn="ctr"/>
              <a:r>
                <a:rPr lang="en-AU" sz="2200" b="1" dirty="0"/>
                <a:t>U(0, </a:t>
              </a:r>
              <a:r>
                <a:rPr lang="en-AU" sz="2200" b="1" i="1" dirty="0"/>
                <a:t>A</a:t>
              </a:r>
              <a:r>
                <a:rPr lang="en-AU" sz="2200" b="1" dirty="0"/>
                <a:t>)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F54186-8387-4244-A559-E91BAB176E80}"/>
                </a:ext>
              </a:extLst>
            </p:cNvPr>
            <p:cNvSpPr/>
            <p:nvPr/>
          </p:nvSpPr>
          <p:spPr>
            <a:xfrm rot="3186902">
              <a:off x="3183798" y="2795741"/>
              <a:ext cx="1541946" cy="825440"/>
            </a:xfrm>
            <a:custGeom>
              <a:avLst/>
              <a:gdLst>
                <a:gd name="connsiteX0" fmla="*/ 4286250 w 4286250"/>
                <a:gd name="connsiteY0" fmla="*/ 2857616 h 2857616"/>
                <a:gd name="connsiteX1" fmla="*/ 3581400 w 4286250"/>
                <a:gd name="connsiteY1" fmla="*/ 2514716 h 2857616"/>
                <a:gd name="connsiteX2" fmla="*/ 2876550 w 4286250"/>
                <a:gd name="connsiteY2" fmla="*/ 1505066 h 2857616"/>
                <a:gd name="connsiteX3" fmla="*/ 2114550 w 4286250"/>
                <a:gd name="connsiteY3" fmla="*/ 116 h 2857616"/>
                <a:gd name="connsiteX4" fmla="*/ 1447800 w 4286250"/>
                <a:gd name="connsiteY4" fmla="*/ 1428866 h 2857616"/>
                <a:gd name="connsiteX5" fmla="*/ 685800 w 4286250"/>
                <a:gd name="connsiteY5" fmla="*/ 2476616 h 2857616"/>
                <a:gd name="connsiteX6" fmla="*/ 0 w 4286250"/>
                <a:gd name="connsiteY6" fmla="*/ 2838566 h 2857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250" h="2857616">
                  <a:moveTo>
                    <a:pt x="4286250" y="2857616"/>
                  </a:moveTo>
                  <a:cubicBezTo>
                    <a:pt x="4051300" y="2798878"/>
                    <a:pt x="3816350" y="2740141"/>
                    <a:pt x="3581400" y="2514716"/>
                  </a:cubicBezTo>
                  <a:cubicBezTo>
                    <a:pt x="3346450" y="2289291"/>
                    <a:pt x="3121025" y="1924166"/>
                    <a:pt x="2876550" y="1505066"/>
                  </a:cubicBezTo>
                  <a:cubicBezTo>
                    <a:pt x="2632075" y="1085966"/>
                    <a:pt x="2352675" y="12816"/>
                    <a:pt x="2114550" y="116"/>
                  </a:cubicBezTo>
                  <a:cubicBezTo>
                    <a:pt x="1876425" y="-12584"/>
                    <a:pt x="1685925" y="1016116"/>
                    <a:pt x="1447800" y="1428866"/>
                  </a:cubicBezTo>
                  <a:cubicBezTo>
                    <a:pt x="1209675" y="1841616"/>
                    <a:pt x="927100" y="2241666"/>
                    <a:pt x="685800" y="2476616"/>
                  </a:cubicBezTo>
                  <a:cubicBezTo>
                    <a:pt x="444500" y="2711566"/>
                    <a:pt x="222250" y="2775066"/>
                    <a:pt x="0" y="2838566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4F0D5A5-D0C6-4437-ABEF-2D3636E0C701}"/>
                </a:ext>
              </a:extLst>
            </p:cNvPr>
            <p:cNvCxnSpPr/>
            <p:nvPr/>
          </p:nvCxnSpPr>
          <p:spPr>
            <a:xfrm>
              <a:off x="3022021" y="2846417"/>
              <a:ext cx="1016276" cy="135339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EF566-55EC-4932-BB69-83C86412AA23}"/>
                </a:ext>
              </a:extLst>
            </p:cNvPr>
            <p:cNvSpPr txBox="1"/>
            <p:nvPr/>
          </p:nvSpPr>
          <p:spPr>
            <a:xfrm>
              <a:off x="2036826" y="4919820"/>
              <a:ext cx="38358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dirty="0"/>
                <a:t>Time (</a:t>
              </a:r>
              <a:r>
                <a:rPr lang="en-AU" sz="2800" b="1" i="1" dirty="0"/>
                <a:t>t</a:t>
              </a:r>
              <a:r>
                <a:rPr lang="en-AU" sz="2800" b="1" dirty="0"/>
                <a:t>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9A065A-EC18-410F-8C7A-0A9630AE4D27}"/>
                </a:ext>
              </a:extLst>
            </p:cNvPr>
            <p:cNvSpPr txBox="1"/>
            <p:nvPr/>
          </p:nvSpPr>
          <p:spPr>
            <a:xfrm>
              <a:off x="6759067" y="4919820"/>
              <a:ext cx="38358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dirty="0"/>
                <a:t>Time (</a:t>
              </a:r>
              <a:r>
                <a:rPr lang="en-AU" sz="2800" b="1" i="1" dirty="0"/>
                <a:t>t</a:t>
              </a:r>
              <a:r>
                <a:rPr lang="en-AU" sz="2800" b="1" dirty="0"/>
                <a:t>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E473C8-FA10-4057-BDF4-494B89F9C180}"/>
                </a:ext>
              </a:extLst>
            </p:cNvPr>
            <p:cNvSpPr txBox="1"/>
            <p:nvPr/>
          </p:nvSpPr>
          <p:spPr>
            <a:xfrm>
              <a:off x="4423815" y="2922073"/>
              <a:ext cx="171826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200" b="1" dirty="0"/>
                <a:t>Normally Distributed Drift Rate (</a:t>
              </a:r>
              <a:r>
                <a:rPr lang="en-AU" sz="2200" b="1" i="1" dirty="0"/>
                <a:t>v</a:t>
              </a:r>
              <a:r>
                <a:rPr lang="en-AU" sz="2200" b="1" dirty="0"/>
                <a:t>)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7FC2EE4-67D1-434D-BD0D-1B2B2D49F931}"/>
                </a:ext>
              </a:extLst>
            </p:cNvPr>
            <p:cNvCxnSpPr/>
            <p:nvPr/>
          </p:nvCxnSpPr>
          <p:spPr>
            <a:xfrm flipV="1">
              <a:off x="7292145" y="2392247"/>
              <a:ext cx="1924426" cy="123497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9C8B463-2AFC-4179-8810-8A00D53D319E}"/>
                </a:ext>
              </a:extLst>
            </p:cNvPr>
            <p:cNvCxnSpPr/>
            <p:nvPr/>
          </p:nvCxnSpPr>
          <p:spPr>
            <a:xfrm flipV="1">
              <a:off x="7223954" y="2340223"/>
              <a:ext cx="2880000" cy="25400"/>
            </a:xfrm>
            <a:prstGeom prst="line">
              <a:avLst/>
            </a:prstGeom>
            <a:ln w="2857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E81C21-B9C6-4144-B420-44AFF8B5D2D3}"/>
                </a:ext>
              </a:extLst>
            </p:cNvPr>
            <p:cNvSpPr txBox="1"/>
            <p:nvPr/>
          </p:nvSpPr>
          <p:spPr>
            <a:xfrm>
              <a:off x="9845143" y="1940988"/>
              <a:ext cx="171826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200" b="1" dirty="0"/>
                <a:t>Response Threshold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A9664FB-F55C-4D28-BD61-805DADE17E07}"/>
                </a:ext>
              </a:extLst>
            </p:cNvPr>
            <p:cNvSpPr/>
            <p:nvPr/>
          </p:nvSpPr>
          <p:spPr>
            <a:xfrm>
              <a:off x="2315217" y="2774483"/>
              <a:ext cx="199535" cy="18548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CD6879-5DC8-45FF-8E87-7369A1B10745}"/>
                </a:ext>
              </a:extLst>
            </p:cNvPr>
            <p:cNvSpPr/>
            <p:nvPr/>
          </p:nvSpPr>
          <p:spPr>
            <a:xfrm>
              <a:off x="6996220" y="2785247"/>
              <a:ext cx="199535" cy="18548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84A00C-9F49-4222-925E-28096EFD31D9}"/>
                </a:ext>
              </a:extLst>
            </p:cNvPr>
            <p:cNvSpPr txBox="1"/>
            <p:nvPr/>
          </p:nvSpPr>
          <p:spPr>
            <a:xfrm>
              <a:off x="2234105" y="662633"/>
              <a:ext cx="38358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dirty="0"/>
                <a:t>Evidence Accumulation for Channel 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971E95-A682-41ED-9DA4-685F65664A3D}"/>
                </a:ext>
              </a:extLst>
            </p:cNvPr>
            <p:cNvSpPr txBox="1"/>
            <p:nvPr/>
          </p:nvSpPr>
          <p:spPr>
            <a:xfrm>
              <a:off x="6996220" y="666298"/>
              <a:ext cx="383589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800" b="1" dirty="0"/>
                <a:t>Evidence Accumulation for Channel 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323C7AC-0FDA-487C-B6DE-D0C3B4567C2F}"/>
                </a:ext>
              </a:extLst>
            </p:cNvPr>
            <p:cNvSpPr txBox="1"/>
            <p:nvPr/>
          </p:nvSpPr>
          <p:spPr>
            <a:xfrm>
              <a:off x="6591003" y="3584127"/>
              <a:ext cx="17182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600" b="1" i="1" dirty="0"/>
                <a:t>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772D7D-E57C-42A4-8375-C06B879525F7}"/>
                </a:ext>
              </a:extLst>
            </p:cNvPr>
            <p:cNvSpPr txBox="1"/>
            <p:nvPr/>
          </p:nvSpPr>
          <p:spPr>
            <a:xfrm>
              <a:off x="6207828" y="2107414"/>
              <a:ext cx="17182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600" b="1" i="1" dirty="0"/>
                <a:t>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BF008C-5BC8-40C0-ADD8-C32F20707AFA}"/>
                </a:ext>
              </a:extLst>
            </p:cNvPr>
            <p:cNvSpPr txBox="1"/>
            <p:nvPr/>
          </p:nvSpPr>
          <p:spPr>
            <a:xfrm>
              <a:off x="7554997" y="3273480"/>
              <a:ext cx="334819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600" b="1" dirty="0"/>
                <a:t>Decision Time</a:t>
              </a:r>
            </a:p>
            <a:p>
              <a:pPr algn="ctr"/>
              <a:r>
                <a:rPr lang="en-AU" sz="2600" b="1" i="1" dirty="0"/>
                <a:t>( b – K ) / 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4872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3A121C1-67D0-4CC8-9D38-F6CBE518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Advancing SFT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36780-4970-4852-BF6D-A439C53D2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5A1EC9-F624-4A22-AE59-AD901053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0B5DDF-2829-4FD5-BD29-B070EB82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B36195-8E82-4035-871E-B1FB3B4BC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F77773-4137-4CBC-BEA0-469F5F248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097028-B18D-45D6-ADBF-32124F5EE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024502-3510-48A0-9A07-BCF72A7552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D8E8E4-21E0-4E75-BC29-9678D62861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D0F738-C2F0-4D0B-B621-EC61DE876E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FB57E39-5081-4D77-93D4-73E9C705FF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100EF88-9D1F-47D3-8B80-0C71E46AA251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Advancing SFT – Parallel Min Time</a:t>
            </a:r>
          </a:p>
        </p:txBody>
      </p:sp>
    </p:spTree>
    <p:extLst>
      <p:ext uri="{BB962C8B-B14F-4D97-AF65-F5344CB8AC3E}">
        <p14:creationId xmlns:p14="http://schemas.microsoft.com/office/powerpoint/2010/main" val="1394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8452C-2455-4A02-B560-4A0A41A47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1007165"/>
            <a:ext cx="11700000" cy="585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Advancing SFT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E1D27C-A597-4E7B-9092-B87022FC1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" y="1008000"/>
            <a:ext cx="11700000" cy="585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D8D5A-8890-4621-8AA2-B227A12EF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560AA9-7A8C-4908-9E17-FE33EEB89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7C9951-960F-481B-A55F-C5110B2E6A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F57BD3-14BF-4889-AA3B-0B98ACD40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FF5404-6CBC-4E6B-9203-49DF263B8F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E52C6E-1F67-49FB-8086-CEE2C5D725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10F670-4665-4B97-86DD-B231177049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9A4C2A-605A-4D5B-B984-252D9EAECB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605016-B6D4-4F02-A034-454F63709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CA7A4DC-25DE-4B62-888E-E20DCB76AF65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Advancing SFT – Parallel Max Time</a:t>
            </a:r>
          </a:p>
        </p:txBody>
      </p:sp>
    </p:spTree>
    <p:extLst>
      <p:ext uri="{BB962C8B-B14F-4D97-AF65-F5344CB8AC3E}">
        <p14:creationId xmlns:p14="http://schemas.microsoft.com/office/powerpoint/2010/main" val="114870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Advancing SFT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DBC96-6F02-440A-87CA-7A5553B72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E529C-6FFB-406F-A618-B5850B15E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EDAE6-29B7-42CF-B719-801F88025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14D664-5552-4C54-B55A-24950DA37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5E9EB9-E0D9-489B-8678-8090210FC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BBABB5-438C-41BA-8138-71AD4AC3F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19EE5A-D557-4335-ADA5-FDA0B0367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707D53-FC6D-4958-BD71-5BCBF770F9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468E04-D3F9-447B-9542-B53C41D0B4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CC7AE4-A931-4394-B019-7694717443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3366CD-BB1C-4C15-97F6-D1CA37395D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1680B0-0BC0-4517-9A55-EB79C41CDDDD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Advancing SFT – Serial Min Time</a:t>
            </a:r>
          </a:p>
        </p:txBody>
      </p:sp>
    </p:spTree>
    <p:extLst>
      <p:ext uri="{BB962C8B-B14F-4D97-AF65-F5344CB8AC3E}">
        <p14:creationId xmlns:p14="http://schemas.microsoft.com/office/powerpoint/2010/main" val="387975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Advancing SFT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7E0F2-4754-4F1A-9B66-64677F974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59D428-3376-46CA-B054-02F853654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9DAA8-45BB-4BAD-9677-1B4271929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D240CE-6572-4E72-912F-26376A0D1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A576FE-E15E-4515-9451-429BA690B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07E198-14A9-48A6-935E-63ADF09F1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C1ED67-ED6D-4936-85CB-3B59D29887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CE0093-1A66-4DFE-87D5-65646D5957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4C46D7-E41B-49ED-9A9C-148F6FA76B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9FFE1A-F4CD-4D62-836E-86A75ED0B3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1A7940-1B16-4D19-A298-97FCAFBE9C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700000" cy="585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DFBECE-2FDC-4FE7-99A0-B530E700E031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Advancing SFT – Serial Max Time</a:t>
            </a:r>
          </a:p>
        </p:txBody>
      </p:sp>
    </p:spTree>
    <p:extLst>
      <p:ext uri="{BB962C8B-B14F-4D97-AF65-F5344CB8AC3E}">
        <p14:creationId xmlns:p14="http://schemas.microsoft.com/office/powerpoint/2010/main" val="348266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11155-AF57-4615-A185-497BA59E122E}"/>
              </a:ext>
            </a:extLst>
          </p:cNvPr>
          <p:cNvSpPr txBox="1"/>
          <p:nvPr/>
        </p:nvSpPr>
        <p:spPr>
          <a:xfrm>
            <a:off x="1337480" y="545911"/>
            <a:ext cx="986733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SFT can be applied to the study of Estimation Systems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 Systems </a:t>
            </a:r>
            <a:r>
              <a:rPr lang="en-A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</a:t>
            </a: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occur in parallel or serial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Estimations Systems always resolve in limited to severely limited capacity</a:t>
            </a: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assessment of drift rate to a single channel may become a useful tool in a-priori estimates of trial number and in creating selective dominance</a:t>
            </a:r>
          </a:p>
        </p:txBody>
      </p:sp>
    </p:spTree>
    <p:extLst>
      <p:ext uri="{BB962C8B-B14F-4D97-AF65-F5344CB8AC3E}">
        <p14:creationId xmlns:p14="http://schemas.microsoft.com/office/powerpoint/2010/main" val="2356883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to my collaborators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AB692-F3D7-4BC8-9C6D-E29B7C58D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893" y="5238807"/>
            <a:ext cx="2692841" cy="1183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B1586C-CA28-4E21-AF3F-A9274D4B48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2" b="18939"/>
          <a:stretch/>
        </p:blipFill>
        <p:spPr>
          <a:xfrm>
            <a:off x="8617683" y="4962456"/>
            <a:ext cx="2703941" cy="1708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14CA9-6AA2-4D41-86B8-B856F31087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0" b="25883"/>
          <a:stretch/>
        </p:blipFill>
        <p:spPr>
          <a:xfrm>
            <a:off x="8549691" y="2240748"/>
            <a:ext cx="2770703" cy="2721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988AC-5C17-4A64-BBA3-D044DCB8B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91" y="2240748"/>
            <a:ext cx="2721708" cy="27217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5C59BE-39A6-4B3F-B4D8-8DBAD410DCAE}"/>
              </a:ext>
            </a:extLst>
          </p:cNvPr>
          <p:cNvSpPr txBox="1"/>
          <p:nvPr/>
        </p:nvSpPr>
        <p:spPr>
          <a:xfrm>
            <a:off x="1489445" y="1439496"/>
            <a:ext cx="228460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800" dirty="0"/>
              <a:t>Ami </a:t>
            </a:r>
            <a:r>
              <a:rPr lang="en-AU" sz="3800" dirty="0" err="1"/>
              <a:t>Eidels</a:t>
            </a:r>
            <a:endParaRPr lang="en-AU" sz="3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4C41AE-13C0-43BD-B750-3BD9B472D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65" y="5238807"/>
            <a:ext cx="3075439" cy="1249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063455-F140-4A05-9FAF-89A8B45D3241}"/>
              </a:ext>
            </a:extLst>
          </p:cNvPr>
          <p:cNvSpPr txBox="1"/>
          <p:nvPr/>
        </p:nvSpPr>
        <p:spPr>
          <a:xfrm>
            <a:off x="5027039" y="1440000"/>
            <a:ext cx="25826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800" dirty="0"/>
              <a:t>David Landy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E38522-71CC-4D31-AFB7-46F9809EE3E9}"/>
              </a:ext>
            </a:extLst>
          </p:cNvPr>
          <p:cNvSpPr txBox="1"/>
          <p:nvPr/>
        </p:nvSpPr>
        <p:spPr>
          <a:xfrm>
            <a:off x="8491634" y="1440000"/>
            <a:ext cx="288681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800" dirty="0"/>
              <a:t>Joseph </a:t>
            </a:r>
            <a:r>
              <a:rPr lang="en-AU" sz="3800" dirty="0" err="1"/>
              <a:t>Houpt</a:t>
            </a:r>
            <a:endParaRPr lang="en-AU" sz="3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CA4409-E1D8-4422-85F9-EC49271D78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" t="5080" r="4147" b="33545"/>
          <a:stretch/>
        </p:blipFill>
        <p:spPr>
          <a:xfrm>
            <a:off x="4916893" y="2239200"/>
            <a:ext cx="2723256" cy="27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16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- Design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E6D2DC-64F7-49C3-A5D8-7E40EB94ADC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6345" y="1982102"/>
          <a:ext cx="10769599" cy="4083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43">
                  <a:extLst>
                    <a:ext uri="{9D8B030D-6E8A-4147-A177-3AD203B41FA5}">
                      <a16:colId xmlns:a16="http://schemas.microsoft.com/office/drawing/2014/main" val="2217800404"/>
                    </a:ext>
                  </a:extLst>
                </a:gridCol>
                <a:gridCol w="1850437">
                  <a:extLst>
                    <a:ext uri="{9D8B030D-6E8A-4147-A177-3AD203B41FA5}">
                      <a16:colId xmlns:a16="http://schemas.microsoft.com/office/drawing/2014/main" val="2898230655"/>
                    </a:ext>
                  </a:extLst>
                </a:gridCol>
                <a:gridCol w="2010273">
                  <a:extLst>
                    <a:ext uri="{9D8B030D-6E8A-4147-A177-3AD203B41FA5}">
                      <a16:colId xmlns:a16="http://schemas.microsoft.com/office/drawing/2014/main" val="3450919201"/>
                    </a:ext>
                  </a:extLst>
                </a:gridCol>
                <a:gridCol w="2010273">
                  <a:extLst>
                    <a:ext uri="{9D8B030D-6E8A-4147-A177-3AD203B41FA5}">
                      <a16:colId xmlns:a16="http://schemas.microsoft.com/office/drawing/2014/main" val="686420070"/>
                    </a:ext>
                  </a:extLst>
                </a:gridCol>
                <a:gridCol w="2010273">
                  <a:extLst>
                    <a:ext uri="{9D8B030D-6E8A-4147-A177-3AD203B41FA5}">
                      <a16:colId xmlns:a16="http://schemas.microsoft.com/office/drawing/2014/main" val="705495269"/>
                    </a:ext>
                  </a:extLst>
                </a:gridCol>
              </a:tblGrid>
              <a:tr h="645857">
                <a:tc>
                  <a:txBody>
                    <a:bodyPr/>
                    <a:lstStyle/>
                    <a:p>
                      <a:pPr algn="l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Stimulus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2924657"/>
                  </a:ext>
                </a:extLst>
              </a:tr>
              <a:tr h="500178">
                <a:tc>
                  <a:txBody>
                    <a:bodyPr/>
                    <a:lstStyle/>
                    <a:p>
                      <a:pPr algn="l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v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v 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v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v 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305832"/>
                  </a:ext>
                </a:extLst>
              </a:tr>
              <a:tr h="500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A∅ || ∅B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v 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v 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v 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 v 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631296"/>
                  </a:ext>
                </a:extLst>
              </a:tr>
              <a:tr h="5001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∅∅ (Nil)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v 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 v 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v 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 v 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463398"/>
                  </a:ext>
                </a:extLst>
              </a:tr>
              <a:tr h="645857">
                <a:tc>
                  <a:txBody>
                    <a:bodyPr/>
                    <a:lstStyle/>
                    <a:p>
                      <a:pPr algn="l"/>
                      <a:r>
                        <a:rPr lang="en-AU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Stimulus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30139"/>
                  </a:ext>
                </a:extLst>
              </a:tr>
              <a:tr h="645857">
                <a:tc>
                  <a:txBody>
                    <a:bodyPr/>
                    <a:lstStyle/>
                    <a:p>
                      <a:pPr algn="l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|| B Target Pure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U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657806"/>
                  </a:ext>
                </a:extLst>
              </a:tr>
              <a:tr h="645857">
                <a:tc>
                  <a:txBody>
                    <a:bodyPr/>
                    <a:lstStyle/>
                    <a:p>
                      <a:pPr algn="l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|| B Distractor Pure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AU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13924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4A345E8-528E-4C9E-8F33-E11641C2DE60}"/>
              </a:ext>
            </a:extLst>
          </p:cNvPr>
          <p:cNvSpPr/>
          <p:nvPr/>
        </p:nvSpPr>
        <p:spPr>
          <a:xfrm>
            <a:off x="886345" y="1417894"/>
            <a:ext cx="6939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A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Criterion 20 Items. Question. Is either set less than 20?</a:t>
            </a:r>
          </a:p>
        </p:txBody>
      </p:sp>
    </p:spTree>
    <p:extLst>
      <p:ext uri="{BB962C8B-B14F-4D97-AF65-F5344CB8AC3E}">
        <p14:creationId xmlns:p14="http://schemas.microsoft.com/office/powerpoint/2010/main" val="272596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 System – Architecture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59D861-6124-4892-B9E7-B5D957502A39}"/>
              </a:ext>
            </a:extLst>
          </p:cNvPr>
          <p:cNvCxnSpPr/>
          <p:nvPr/>
        </p:nvCxnSpPr>
        <p:spPr>
          <a:xfrm flipH="1">
            <a:off x="485399" y="2001786"/>
            <a:ext cx="11672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46">
            <a:extLst>
              <a:ext uri="{FF2B5EF4-FFF2-40B4-BE49-F238E27FC236}">
                <a16:creationId xmlns:a16="http://schemas.microsoft.com/office/drawing/2014/main" id="{5DC37BB9-196F-47A4-A91E-B6DE34E1A676}"/>
              </a:ext>
            </a:extLst>
          </p:cNvPr>
          <p:cNvSpPr>
            <a:spLocks noChangeAspect="1"/>
          </p:cNvSpPr>
          <p:nvPr/>
        </p:nvSpPr>
        <p:spPr>
          <a:xfrm>
            <a:off x="2428584" y="2768824"/>
            <a:ext cx="1555005" cy="1555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40F82E-280B-4DB6-9D7F-49055FC5072D}"/>
              </a:ext>
            </a:extLst>
          </p:cNvPr>
          <p:cNvCxnSpPr/>
          <p:nvPr/>
        </p:nvCxnSpPr>
        <p:spPr>
          <a:xfrm rot="5400000" flipH="1">
            <a:off x="4431842" y="4052662"/>
            <a:ext cx="37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A25815-5CE1-44B1-821D-0C564079A45B}"/>
              </a:ext>
            </a:extLst>
          </p:cNvPr>
          <p:cNvCxnSpPr/>
          <p:nvPr/>
        </p:nvCxnSpPr>
        <p:spPr>
          <a:xfrm flipH="1">
            <a:off x="485399" y="2478320"/>
            <a:ext cx="11672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0EE97EB-E69B-4956-B585-B94FC1B9E7AD}"/>
              </a:ext>
            </a:extLst>
          </p:cNvPr>
          <p:cNvSpPr/>
          <p:nvPr/>
        </p:nvSpPr>
        <p:spPr>
          <a:xfrm>
            <a:off x="1332482" y="1963199"/>
            <a:ext cx="435888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Estimation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23A2C3-BE6B-4880-97C2-CBE318207BC9}"/>
              </a:ext>
            </a:extLst>
          </p:cNvPr>
          <p:cNvSpPr/>
          <p:nvPr/>
        </p:nvSpPr>
        <p:spPr>
          <a:xfrm>
            <a:off x="7482108" y="1949588"/>
            <a:ext cx="40799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Estimation System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3E1DB8-DA6F-4378-9AC6-04311A59BB56}"/>
              </a:ext>
            </a:extLst>
          </p:cNvPr>
          <p:cNvCxnSpPr/>
          <p:nvPr/>
        </p:nvCxnSpPr>
        <p:spPr>
          <a:xfrm flipH="1">
            <a:off x="2135040" y="4323829"/>
            <a:ext cx="288047" cy="46879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7B9F0A-2F82-4935-9D68-F7C419B13EF0}"/>
              </a:ext>
            </a:extLst>
          </p:cNvPr>
          <p:cNvCxnSpPr/>
          <p:nvPr/>
        </p:nvCxnSpPr>
        <p:spPr>
          <a:xfrm>
            <a:off x="3983589" y="4338036"/>
            <a:ext cx="298782" cy="454589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56">
            <a:extLst>
              <a:ext uri="{FF2B5EF4-FFF2-40B4-BE49-F238E27FC236}">
                <a16:creationId xmlns:a16="http://schemas.microsoft.com/office/drawing/2014/main" id="{798861C4-2CF0-4C5A-9681-59F89AD7496D}"/>
              </a:ext>
            </a:extLst>
          </p:cNvPr>
          <p:cNvSpPr>
            <a:spLocks noChangeAspect="1"/>
          </p:cNvSpPr>
          <p:nvPr/>
        </p:nvSpPr>
        <p:spPr>
          <a:xfrm>
            <a:off x="3910853" y="4887030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ounded Rectangle 65">
            <a:extLst>
              <a:ext uri="{FF2B5EF4-FFF2-40B4-BE49-F238E27FC236}">
                <a16:creationId xmlns:a16="http://schemas.microsoft.com/office/drawing/2014/main" id="{59BCA278-A792-4110-A22A-8DFF93600100}"/>
              </a:ext>
            </a:extLst>
          </p:cNvPr>
          <p:cNvSpPr>
            <a:spLocks noChangeAspect="1"/>
          </p:cNvSpPr>
          <p:nvPr/>
        </p:nvSpPr>
        <p:spPr>
          <a:xfrm>
            <a:off x="1369348" y="4893032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ounded Rectangle 87">
            <a:extLst>
              <a:ext uri="{FF2B5EF4-FFF2-40B4-BE49-F238E27FC236}">
                <a16:creationId xmlns:a16="http://schemas.microsoft.com/office/drawing/2014/main" id="{2B603498-FFBF-4D63-918E-800F4FF56B7B}"/>
              </a:ext>
            </a:extLst>
          </p:cNvPr>
          <p:cNvSpPr>
            <a:spLocks noChangeAspect="1"/>
          </p:cNvSpPr>
          <p:nvPr/>
        </p:nvSpPr>
        <p:spPr>
          <a:xfrm>
            <a:off x="8583050" y="2768824"/>
            <a:ext cx="1555005" cy="1555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78C27D-5BE2-4929-9E03-D95A2776E7A6}"/>
              </a:ext>
            </a:extLst>
          </p:cNvPr>
          <p:cNvCxnSpPr/>
          <p:nvPr/>
        </p:nvCxnSpPr>
        <p:spPr>
          <a:xfrm flipH="1">
            <a:off x="8289506" y="4323829"/>
            <a:ext cx="288047" cy="46879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3AE086-6E2F-411B-8009-09B217FC6A0B}"/>
              </a:ext>
            </a:extLst>
          </p:cNvPr>
          <p:cNvCxnSpPr/>
          <p:nvPr/>
        </p:nvCxnSpPr>
        <p:spPr>
          <a:xfrm>
            <a:off x="10138055" y="4338036"/>
            <a:ext cx="298782" cy="454589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90">
            <a:extLst>
              <a:ext uri="{FF2B5EF4-FFF2-40B4-BE49-F238E27FC236}">
                <a16:creationId xmlns:a16="http://schemas.microsoft.com/office/drawing/2014/main" id="{D3E31CBA-62B6-45AA-90C7-33A925F16D37}"/>
              </a:ext>
            </a:extLst>
          </p:cNvPr>
          <p:cNvSpPr>
            <a:spLocks noChangeAspect="1"/>
          </p:cNvSpPr>
          <p:nvPr/>
        </p:nvSpPr>
        <p:spPr>
          <a:xfrm>
            <a:off x="10065319" y="4887030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ounded Rectangle 91">
            <a:extLst>
              <a:ext uri="{FF2B5EF4-FFF2-40B4-BE49-F238E27FC236}">
                <a16:creationId xmlns:a16="http://schemas.microsoft.com/office/drawing/2014/main" id="{68270F3D-0627-4D60-8DEF-CC1F15829487}"/>
              </a:ext>
            </a:extLst>
          </p:cNvPr>
          <p:cNvSpPr>
            <a:spLocks noChangeAspect="1"/>
          </p:cNvSpPr>
          <p:nvPr/>
        </p:nvSpPr>
        <p:spPr>
          <a:xfrm>
            <a:off x="7523814" y="4893032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0C5B07-223F-456A-95B2-70DA91D6455C}"/>
              </a:ext>
            </a:extLst>
          </p:cNvPr>
          <p:cNvSpPr>
            <a:spLocks noChangeAspect="1"/>
          </p:cNvSpPr>
          <p:nvPr/>
        </p:nvSpPr>
        <p:spPr>
          <a:xfrm>
            <a:off x="9660842" y="384402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7D5CA07-9EF1-4A43-A609-5AF9A8B1D299}"/>
              </a:ext>
            </a:extLst>
          </p:cNvPr>
          <p:cNvSpPr>
            <a:spLocks noChangeAspect="1"/>
          </p:cNvSpPr>
          <p:nvPr/>
        </p:nvSpPr>
        <p:spPr>
          <a:xfrm>
            <a:off x="8801447" y="291942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323461C-077B-4CA2-95E3-F15C77E507B2}"/>
              </a:ext>
            </a:extLst>
          </p:cNvPr>
          <p:cNvSpPr>
            <a:spLocks noChangeAspect="1"/>
          </p:cNvSpPr>
          <p:nvPr/>
        </p:nvSpPr>
        <p:spPr>
          <a:xfrm>
            <a:off x="9269902" y="399642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E74857-8E33-443F-B6BF-82805FFC3B71}"/>
              </a:ext>
            </a:extLst>
          </p:cNvPr>
          <p:cNvSpPr>
            <a:spLocks noChangeAspect="1"/>
          </p:cNvSpPr>
          <p:nvPr/>
        </p:nvSpPr>
        <p:spPr>
          <a:xfrm>
            <a:off x="9813242" y="3519341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AB3D99-E432-40DB-B95A-6DD904E083B1}"/>
              </a:ext>
            </a:extLst>
          </p:cNvPr>
          <p:cNvSpPr>
            <a:spLocks noChangeAspect="1"/>
          </p:cNvSpPr>
          <p:nvPr/>
        </p:nvSpPr>
        <p:spPr>
          <a:xfrm>
            <a:off x="9455433" y="3426577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BCFFD4-3988-4F61-AD79-AA151656EFDB}"/>
              </a:ext>
            </a:extLst>
          </p:cNvPr>
          <p:cNvSpPr>
            <a:spLocks noChangeAspect="1"/>
          </p:cNvSpPr>
          <p:nvPr/>
        </p:nvSpPr>
        <p:spPr>
          <a:xfrm>
            <a:off x="9269902" y="296275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64EA95-0B53-438B-8BA2-794FB610A5D7}"/>
              </a:ext>
            </a:extLst>
          </p:cNvPr>
          <p:cNvSpPr>
            <a:spLocks noChangeAspect="1"/>
          </p:cNvSpPr>
          <p:nvPr/>
        </p:nvSpPr>
        <p:spPr>
          <a:xfrm>
            <a:off x="8872337" y="350608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AF0AA1E-C358-4F7E-AEF6-B6FFFDF2F317}"/>
              </a:ext>
            </a:extLst>
          </p:cNvPr>
          <p:cNvSpPr>
            <a:spLocks noChangeAspect="1"/>
          </p:cNvSpPr>
          <p:nvPr/>
        </p:nvSpPr>
        <p:spPr>
          <a:xfrm>
            <a:off x="9813242" y="296275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D5C7FA5-777D-479C-A494-9B2AADBF7A89}"/>
              </a:ext>
            </a:extLst>
          </p:cNvPr>
          <p:cNvSpPr>
            <a:spLocks noChangeAspect="1"/>
          </p:cNvSpPr>
          <p:nvPr/>
        </p:nvSpPr>
        <p:spPr>
          <a:xfrm>
            <a:off x="8872337" y="4009672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51E302C-4B19-47B3-B960-4B8A9B781185}"/>
              </a:ext>
            </a:extLst>
          </p:cNvPr>
          <p:cNvSpPr>
            <a:spLocks noChangeAspect="1"/>
          </p:cNvSpPr>
          <p:nvPr/>
        </p:nvSpPr>
        <p:spPr>
          <a:xfrm>
            <a:off x="9086367" y="315133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CC6388-92AC-4E9E-9B9E-81CD64870FD6}"/>
              </a:ext>
            </a:extLst>
          </p:cNvPr>
          <p:cNvSpPr>
            <a:spLocks noChangeAspect="1"/>
          </p:cNvSpPr>
          <p:nvPr/>
        </p:nvSpPr>
        <p:spPr>
          <a:xfrm>
            <a:off x="9563448" y="307182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1F6B22-53E2-4C97-929E-A5972DE5E5AB}"/>
              </a:ext>
            </a:extLst>
          </p:cNvPr>
          <p:cNvSpPr>
            <a:spLocks noChangeAspect="1"/>
          </p:cNvSpPr>
          <p:nvPr/>
        </p:nvSpPr>
        <p:spPr>
          <a:xfrm>
            <a:off x="8702056" y="316458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3FDC3C-0FA1-4DD6-8AAD-C6C62B215CB3}"/>
              </a:ext>
            </a:extLst>
          </p:cNvPr>
          <p:cNvSpPr>
            <a:spLocks noChangeAspect="1"/>
          </p:cNvSpPr>
          <p:nvPr/>
        </p:nvSpPr>
        <p:spPr>
          <a:xfrm>
            <a:off x="9245395" y="365491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FAE2C-79FB-4271-8AE0-09518235ECBA}"/>
              </a:ext>
            </a:extLst>
          </p:cNvPr>
          <p:cNvSpPr>
            <a:spLocks noChangeAspect="1"/>
          </p:cNvSpPr>
          <p:nvPr/>
        </p:nvSpPr>
        <p:spPr>
          <a:xfrm>
            <a:off x="9894752" y="384044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9AEFAD-F087-4867-8376-06362FA96477}"/>
              </a:ext>
            </a:extLst>
          </p:cNvPr>
          <p:cNvSpPr>
            <a:spLocks noChangeAspect="1"/>
          </p:cNvSpPr>
          <p:nvPr/>
        </p:nvSpPr>
        <p:spPr>
          <a:xfrm>
            <a:off x="8715310" y="376093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D37A15-98BE-4834-B028-D57B3863BF2B}"/>
              </a:ext>
            </a:extLst>
          </p:cNvPr>
          <p:cNvSpPr>
            <a:spLocks noChangeAspect="1"/>
          </p:cNvSpPr>
          <p:nvPr/>
        </p:nvSpPr>
        <p:spPr>
          <a:xfrm>
            <a:off x="9642961" y="4092239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D31BCD-2891-469C-BC9A-7085D6640970}"/>
              </a:ext>
            </a:extLst>
          </p:cNvPr>
          <p:cNvSpPr>
            <a:spLocks noChangeAspect="1"/>
          </p:cNvSpPr>
          <p:nvPr/>
        </p:nvSpPr>
        <p:spPr>
          <a:xfrm>
            <a:off x="3518784" y="381879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B42A9A-0609-418D-AF71-E8A9E74E876C}"/>
              </a:ext>
            </a:extLst>
          </p:cNvPr>
          <p:cNvSpPr>
            <a:spLocks noChangeAspect="1"/>
          </p:cNvSpPr>
          <p:nvPr/>
        </p:nvSpPr>
        <p:spPr>
          <a:xfrm>
            <a:off x="2659389" y="289419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99A65C2-9D69-4BDB-9C58-F37969FC01B3}"/>
              </a:ext>
            </a:extLst>
          </p:cNvPr>
          <p:cNvSpPr>
            <a:spLocks noChangeAspect="1"/>
          </p:cNvSpPr>
          <p:nvPr/>
        </p:nvSpPr>
        <p:spPr>
          <a:xfrm>
            <a:off x="3127844" y="397119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6598230-F9F6-4ADF-A4E0-0A48B8214CFA}"/>
              </a:ext>
            </a:extLst>
          </p:cNvPr>
          <p:cNvSpPr>
            <a:spLocks noChangeAspect="1"/>
          </p:cNvSpPr>
          <p:nvPr/>
        </p:nvSpPr>
        <p:spPr>
          <a:xfrm>
            <a:off x="3671184" y="3494117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F5E9AC-BC78-4E81-A0FA-823E050E3B6E}"/>
              </a:ext>
            </a:extLst>
          </p:cNvPr>
          <p:cNvSpPr>
            <a:spLocks noChangeAspect="1"/>
          </p:cNvSpPr>
          <p:nvPr/>
        </p:nvSpPr>
        <p:spPr>
          <a:xfrm>
            <a:off x="3313375" y="3401353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50471-C24D-4A0B-855A-9FB88CAEAC12}"/>
              </a:ext>
            </a:extLst>
          </p:cNvPr>
          <p:cNvSpPr>
            <a:spLocks noChangeAspect="1"/>
          </p:cNvSpPr>
          <p:nvPr/>
        </p:nvSpPr>
        <p:spPr>
          <a:xfrm>
            <a:off x="3127844" y="293752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E0BD12B-1415-4A7A-ABE7-8294F2D9C37E}"/>
              </a:ext>
            </a:extLst>
          </p:cNvPr>
          <p:cNvSpPr>
            <a:spLocks noChangeAspect="1"/>
          </p:cNvSpPr>
          <p:nvPr/>
        </p:nvSpPr>
        <p:spPr>
          <a:xfrm>
            <a:off x="2730279" y="3480865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4E7756-9427-4203-988C-A35431A6586D}"/>
              </a:ext>
            </a:extLst>
          </p:cNvPr>
          <p:cNvSpPr>
            <a:spLocks noChangeAspect="1"/>
          </p:cNvSpPr>
          <p:nvPr/>
        </p:nvSpPr>
        <p:spPr>
          <a:xfrm>
            <a:off x="3671184" y="293752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82CD60-4B24-4590-8811-A7C6B7DCEBEC}"/>
              </a:ext>
            </a:extLst>
          </p:cNvPr>
          <p:cNvSpPr>
            <a:spLocks noChangeAspect="1"/>
          </p:cNvSpPr>
          <p:nvPr/>
        </p:nvSpPr>
        <p:spPr>
          <a:xfrm>
            <a:off x="2730279" y="3984448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540B772-BAA3-4C79-891A-D6B7353318A3}"/>
              </a:ext>
            </a:extLst>
          </p:cNvPr>
          <p:cNvSpPr>
            <a:spLocks noChangeAspect="1"/>
          </p:cNvSpPr>
          <p:nvPr/>
        </p:nvSpPr>
        <p:spPr>
          <a:xfrm>
            <a:off x="2944309" y="312611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B7E7AFE-4597-4E32-830C-8F5CC34913E1}"/>
              </a:ext>
            </a:extLst>
          </p:cNvPr>
          <p:cNvSpPr>
            <a:spLocks noChangeAspect="1"/>
          </p:cNvSpPr>
          <p:nvPr/>
        </p:nvSpPr>
        <p:spPr>
          <a:xfrm>
            <a:off x="3421390" y="304659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77E737-60D9-4F50-AF68-C78A97DDD05D}"/>
              </a:ext>
            </a:extLst>
          </p:cNvPr>
          <p:cNvSpPr>
            <a:spLocks noChangeAspect="1"/>
          </p:cNvSpPr>
          <p:nvPr/>
        </p:nvSpPr>
        <p:spPr>
          <a:xfrm>
            <a:off x="2559998" y="313936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E677AD-8826-4216-9F6A-1F8C0E8A19E8}"/>
              </a:ext>
            </a:extLst>
          </p:cNvPr>
          <p:cNvSpPr>
            <a:spLocks noChangeAspect="1"/>
          </p:cNvSpPr>
          <p:nvPr/>
        </p:nvSpPr>
        <p:spPr>
          <a:xfrm>
            <a:off x="3103337" y="362969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83FC96E-0845-462A-9DC8-196BC2FDB293}"/>
              </a:ext>
            </a:extLst>
          </p:cNvPr>
          <p:cNvSpPr>
            <a:spLocks noChangeAspect="1"/>
          </p:cNvSpPr>
          <p:nvPr/>
        </p:nvSpPr>
        <p:spPr>
          <a:xfrm>
            <a:off x="3752694" y="381522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6FD5C27-4538-4F73-ADF5-A35F728D8B96}"/>
              </a:ext>
            </a:extLst>
          </p:cNvPr>
          <p:cNvSpPr>
            <a:spLocks noChangeAspect="1"/>
          </p:cNvSpPr>
          <p:nvPr/>
        </p:nvSpPr>
        <p:spPr>
          <a:xfrm>
            <a:off x="2573252" y="373571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01D825A-933E-4443-98CD-CCA1455D5B91}"/>
              </a:ext>
            </a:extLst>
          </p:cNvPr>
          <p:cNvSpPr>
            <a:spLocks noChangeAspect="1"/>
          </p:cNvSpPr>
          <p:nvPr/>
        </p:nvSpPr>
        <p:spPr>
          <a:xfrm>
            <a:off x="3500903" y="4067015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725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04453 0.31111 " pathEditMode="fixed" rAng="0" ptsTypes="AA">
                                      <p:cBhvr>
                                        <p:cTn id="1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155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10443 0.28542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42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10898 0.26042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130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09011 0.275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1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0.00486 L 0.08737 0.27593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1354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08411 0.30301 " pathEditMode="fixed" rAng="0" ptsTypes="AA">
                                      <p:cBhvr>
                                        <p:cTn id="2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1513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10872 0.27685 " pathEditMode="fixed" rAng="0" ptsTypes="AA">
                                      <p:cBhvr>
                                        <p:cTn id="2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1384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07604 0.30208 " pathEditMode="fixed" rAng="0" ptsTypes="AA">
                                      <p:cBhvr>
                                        <p:cTn id="2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150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11133 0.25856 " pathEditMode="fixed" rAng="0" ptsTypes="AA">
                                      <p:cBhvr>
                                        <p:cTn id="2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1291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9961 0.2801 " pathEditMode="fixed" rAng="0" ptsTypes="AA">
                                      <p:cBhvr>
                                        <p:cTn id="2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" y="1400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-0.12331 0.32778 " pathEditMode="fixed" rAng="0" ptsTypes="AA">
                                      <p:cBhvr>
                                        <p:cTn id="3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1638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8243 0.31782 " pathEditMode="fixed" rAng="0" ptsTypes="AA">
                                      <p:cBhvr>
                                        <p:cTn id="3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8" y="1588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10131 0.30672 " pathEditMode="fixed" rAng="0" ptsTypes="AA">
                                      <p:cBhvr>
                                        <p:cTn id="3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532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12825 0.275 " pathEditMode="fixed" rAng="0" ptsTypes="AA">
                                      <p:cBhvr>
                                        <p:cTn id="3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1375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-0.08841 0.28843 " pathEditMode="fixed" rAng="0" ptsTypes="AA">
                                      <p:cBhvr>
                                        <p:cTn id="38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1442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10443 0.18588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3.33333E-6 L 0.10638 0.27824 " pathEditMode="fixed" rAng="0" ptsTypes="AA">
                                      <p:cBhvr>
                                        <p:cTn id="4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39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4.44444E-6 L 0.10677 0.25324 " pathEditMode="fixed" rAng="0" ptsTypes="AA">
                                      <p:cBhvr>
                                        <p:cTn id="5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1266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1.11111E-6 L 0.09284 0.26435 " pathEditMode="fixed" rAng="0" ptsTypes="AA">
                                      <p:cBhvr>
                                        <p:cTn id="5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1321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-3.7037E-6 L 0.0905 0.27524 " pathEditMode="fixed" rAng="0" ptsTypes="AA">
                                      <p:cBhvr>
                                        <p:cTn id="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1375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1.11111E-6 L 0.08984 0.29745 " pathEditMode="fixed" rAng="0" ptsTypes="AA">
                                      <p:cBhvr>
                                        <p:cTn id="5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1486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797 0.0213 L 0.10873 0.26991 " pathEditMode="fixed" rAng="0" ptsTypes="AA">
                                      <p:cBhvr>
                                        <p:cTn id="5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24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1.11111E-6 L 0.07708 0.29838 " pathEditMode="fixed" rAng="0" ptsTypes="AA">
                                      <p:cBhvr>
                                        <p:cTn id="6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14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75E-6 1.11111E-6 L 0.1086 0.24838 " pathEditMode="fixed" rAng="0" ptsTypes="AA">
                                      <p:cBhvr>
                                        <p:cTn id="6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1240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6054 0.32176 " pathEditMode="fixed" rAng="0" ptsTypes="AA">
                                      <p:cBhvr>
                                        <p:cTn id="6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1608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0.10885 0.28889 " pathEditMode="fixed" rAng="0" ptsTypes="AA">
                                      <p:cBhvr>
                                        <p:cTn id="6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1444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8372 0.32361 " pathEditMode="fixed" rAng="0" ptsTypes="AA">
                                      <p:cBhvr>
                                        <p:cTn id="6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161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7838 0.30023 " pathEditMode="fixed" rAng="0" ptsTypes="AA">
                                      <p:cBhvr>
                                        <p:cTn id="7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1500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15547 0.275 " pathEditMode="fixed" rAng="0" ptsTypes="AA">
                                      <p:cBhvr>
                                        <p:cTn id="7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3" y="1375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8698 0.28472 " pathEditMode="fixed" rAng="0" ptsTypes="AA">
                                      <p:cBhvr>
                                        <p:cTn id="7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14236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13111 0.18009 " pathEditMode="fixed" rAng="0" ptsTypes="AA">
                                      <p:cBhvr>
                                        <p:cTn id="7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900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-0.08033 0.308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99C6D4-C2FF-4285-B80D-1804DE900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251284"/>
            <a:ext cx="11698144" cy="56067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F90653-7FA4-4937-BBC4-A1B5CB3CF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7" y="1008000"/>
            <a:ext cx="11698145" cy="585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A34E5A-E410-496B-BAC8-FF5A77B42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698144" cy="585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2A8D9D-11C9-451A-BAC5-4700CCDB0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" y="1008000"/>
            <a:ext cx="11698144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Study 2 – Even Size (Mixed) AB</a:t>
            </a:r>
            <a:endParaRPr lang="en-A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9DE6CE-9892-46EE-9A61-02342AB10173}"/>
              </a:ext>
            </a:extLst>
          </p:cNvPr>
          <p:cNvGrpSpPr/>
          <p:nvPr/>
        </p:nvGrpSpPr>
        <p:grpSpPr>
          <a:xfrm>
            <a:off x="8509000" y="4337734"/>
            <a:ext cx="3302001" cy="2273154"/>
            <a:chOff x="8509000" y="4337734"/>
            <a:chExt cx="3302001" cy="227315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1E6637-BFB4-4413-9279-9BA16CA82927}"/>
                </a:ext>
              </a:extLst>
            </p:cNvPr>
            <p:cNvCxnSpPr>
              <a:cxnSpLocks/>
            </p:cNvCxnSpPr>
            <p:nvPr/>
          </p:nvCxnSpPr>
          <p:spPr>
            <a:xfrm>
              <a:off x="8509000" y="4851400"/>
              <a:ext cx="850900" cy="0"/>
            </a:xfrm>
            <a:prstGeom prst="line">
              <a:avLst/>
            </a:prstGeom>
            <a:ln w="19050">
              <a:solidFill>
                <a:srgbClr val="B9B9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FD1B739-5600-4B47-AEAE-419B26D79AA1}"/>
                </a:ext>
              </a:extLst>
            </p:cNvPr>
            <p:cNvCxnSpPr>
              <a:cxnSpLocks/>
            </p:cNvCxnSpPr>
            <p:nvPr/>
          </p:nvCxnSpPr>
          <p:spPr>
            <a:xfrm>
              <a:off x="8509000" y="6086514"/>
              <a:ext cx="850900" cy="0"/>
            </a:xfrm>
            <a:prstGeom prst="line">
              <a:avLst/>
            </a:prstGeom>
            <a:ln w="19050">
              <a:solidFill>
                <a:srgbClr val="0C0C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B31565B-137A-47FB-A680-27062FC287C3}"/>
                    </a:ext>
                  </a:extLst>
                </p:cNvPr>
                <p:cNvSpPr txBox="1"/>
                <p:nvPr/>
              </p:nvSpPr>
              <p:spPr>
                <a:xfrm>
                  <a:off x="9530397" y="4337734"/>
                  <a:ext cx="2280604" cy="11269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Capacity Coefficient (Distractor )</a:t>
                  </a:r>
                </a:p>
                <a:p>
                  <a:pPr algn="ctr"/>
                  <a:endParaRPr lang="en-AU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AU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AU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𝒍𝒐𝒈</m:t>
                            </m:r>
                            <m:r>
                              <a:rPr lang="en-AU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𝑨𝑩</m:t>
                                </m:r>
                              </m:sub>
                            </m:sSub>
                            <m:r>
                              <a:rPr lang="en-AU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AU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𝒍𝒐𝒈</m:t>
                            </m:r>
                            <m:r>
                              <a:rPr lang="en-AU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  <m:r>
                                  <m:rPr>
                                    <m:nor/>
                                  </m:rPr>
                                  <a:rPr lang="en-AU" sz="1400" dirty="0"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sub>
                            </m:sSub>
                            <m:r>
                              <a:rPr lang="en-AU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AU" sz="1400" dirty="0"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  <m:r>
                              <a:rPr lang="en-AU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))</m:t>
                            </m:r>
                          </m:den>
                        </m:f>
                      </m:oMath>
                    </m:oMathPara>
                  </a14:m>
                  <a:endParaRPr lang="en-AU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B31565B-137A-47FB-A680-27062FC28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397" y="4337734"/>
                  <a:ext cx="2280604" cy="1126912"/>
                </a:xfrm>
                <a:prstGeom prst="rect">
                  <a:avLst/>
                </a:prstGeom>
                <a:blipFill>
                  <a:blip r:embed="rId6"/>
                  <a:stretch>
                    <a:fillRect t="-1087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5437F8B-359B-48A3-8373-01AED9D6355E}"/>
                    </a:ext>
                  </a:extLst>
                </p:cNvPr>
                <p:cNvSpPr txBox="1"/>
                <p:nvPr/>
              </p:nvSpPr>
              <p:spPr>
                <a:xfrm>
                  <a:off x="9593897" y="5562139"/>
                  <a:ext cx="2153603" cy="1048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AU" sz="14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Capacity Coefficient (Pure)</a:t>
                  </a:r>
                </a:p>
                <a:p>
                  <a:pPr algn="ctr"/>
                  <a:endParaRPr lang="en-AU" sz="5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AU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AU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𝒍𝒐𝒈</m:t>
                            </m:r>
                            <m:r>
                              <a:rPr lang="en-AU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1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400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𝑨𝑩</m:t>
                                </m:r>
                              </m:sub>
                            </m:sSub>
                            <m:r>
                              <a:rPr lang="en-AU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AU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𝒍𝒐𝒈</m:t>
                            </m:r>
                            <m:r>
                              <a:rPr lang="en-AU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𝑨</m:t>
                                </m:r>
                              </m:sub>
                            </m:sSub>
                            <m:r>
                              <a:rPr lang="en-AU" sz="14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AU" sz="1400" b="1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𝑩</m:t>
                                </m:r>
                              </m:sub>
                            </m:sSub>
                            <m:r>
                              <a:rPr lang="en-AU" sz="14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))</m:t>
                            </m:r>
                          </m:den>
                        </m:f>
                      </m:oMath>
                    </m:oMathPara>
                  </a14:m>
                  <a:endParaRPr lang="en-AU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5437F8B-359B-48A3-8373-01AED9D635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3897" y="5562139"/>
                  <a:ext cx="2153603" cy="1048749"/>
                </a:xfrm>
                <a:prstGeom prst="rect">
                  <a:avLst/>
                </a:prstGeom>
                <a:blipFill>
                  <a:blip r:embed="rId7"/>
                  <a:stretch>
                    <a:fillRect t="-581" b="-2326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963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 System – Architecture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59D861-6124-4892-B9E7-B5D957502A39}"/>
              </a:ext>
            </a:extLst>
          </p:cNvPr>
          <p:cNvCxnSpPr/>
          <p:nvPr/>
        </p:nvCxnSpPr>
        <p:spPr>
          <a:xfrm flipH="1">
            <a:off x="485399" y="2001786"/>
            <a:ext cx="11672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46">
            <a:extLst>
              <a:ext uri="{FF2B5EF4-FFF2-40B4-BE49-F238E27FC236}">
                <a16:creationId xmlns:a16="http://schemas.microsoft.com/office/drawing/2014/main" id="{5DC37BB9-196F-47A4-A91E-B6DE34E1A676}"/>
              </a:ext>
            </a:extLst>
          </p:cNvPr>
          <p:cNvSpPr>
            <a:spLocks noChangeAspect="1"/>
          </p:cNvSpPr>
          <p:nvPr/>
        </p:nvSpPr>
        <p:spPr>
          <a:xfrm>
            <a:off x="2428584" y="2768824"/>
            <a:ext cx="1555005" cy="1555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40F82E-280B-4DB6-9D7F-49055FC5072D}"/>
              </a:ext>
            </a:extLst>
          </p:cNvPr>
          <p:cNvCxnSpPr/>
          <p:nvPr/>
        </p:nvCxnSpPr>
        <p:spPr>
          <a:xfrm rot="5400000" flipH="1">
            <a:off x="4431842" y="4052662"/>
            <a:ext cx="37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A25815-5CE1-44B1-821D-0C564079A45B}"/>
              </a:ext>
            </a:extLst>
          </p:cNvPr>
          <p:cNvCxnSpPr/>
          <p:nvPr/>
        </p:nvCxnSpPr>
        <p:spPr>
          <a:xfrm flipH="1">
            <a:off x="485399" y="2478320"/>
            <a:ext cx="11672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3E1DB8-DA6F-4378-9AC6-04311A59BB56}"/>
              </a:ext>
            </a:extLst>
          </p:cNvPr>
          <p:cNvCxnSpPr/>
          <p:nvPr/>
        </p:nvCxnSpPr>
        <p:spPr>
          <a:xfrm flipH="1">
            <a:off x="2135040" y="4323829"/>
            <a:ext cx="288047" cy="46879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7B9F0A-2F82-4935-9D68-F7C419B13EF0}"/>
              </a:ext>
            </a:extLst>
          </p:cNvPr>
          <p:cNvCxnSpPr/>
          <p:nvPr/>
        </p:nvCxnSpPr>
        <p:spPr>
          <a:xfrm>
            <a:off x="3983589" y="4338036"/>
            <a:ext cx="298782" cy="454589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56">
            <a:extLst>
              <a:ext uri="{FF2B5EF4-FFF2-40B4-BE49-F238E27FC236}">
                <a16:creationId xmlns:a16="http://schemas.microsoft.com/office/drawing/2014/main" id="{798861C4-2CF0-4C5A-9681-59F89AD7496D}"/>
              </a:ext>
            </a:extLst>
          </p:cNvPr>
          <p:cNvSpPr>
            <a:spLocks noChangeAspect="1"/>
          </p:cNvSpPr>
          <p:nvPr/>
        </p:nvSpPr>
        <p:spPr>
          <a:xfrm>
            <a:off x="3910853" y="4887030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ounded Rectangle 65">
            <a:extLst>
              <a:ext uri="{FF2B5EF4-FFF2-40B4-BE49-F238E27FC236}">
                <a16:creationId xmlns:a16="http://schemas.microsoft.com/office/drawing/2014/main" id="{59BCA278-A792-4110-A22A-8DFF93600100}"/>
              </a:ext>
            </a:extLst>
          </p:cNvPr>
          <p:cNvSpPr>
            <a:spLocks noChangeAspect="1"/>
          </p:cNvSpPr>
          <p:nvPr/>
        </p:nvSpPr>
        <p:spPr>
          <a:xfrm>
            <a:off x="1369348" y="4893032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ounded Rectangle 87">
            <a:extLst>
              <a:ext uri="{FF2B5EF4-FFF2-40B4-BE49-F238E27FC236}">
                <a16:creationId xmlns:a16="http://schemas.microsoft.com/office/drawing/2014/main" id="{2B603498-FFBF-4D63-918E-800F4FF56B7B}"/>
              </a:ext>
            </a:extLst>
          </p:cNvPr>
          <p:cNvSpPr>
            <a:spLocks noChangeAspect="1"/>
          </p:cNvSpPr>
          <p:nvPr/>
        </p:nvSpPr>
        <p:spPr>
          <a:xfrm>
            <a:off x="8583050" y="2768824"/>
            <a:ext cx="1555005" cy="1555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78C27D-5BE2-4929-9E03-D95A2776E7A6}"/>
              </a:ext>
            </a:extLst>
          </p:cNvPr>
          <p:cNvCxnSpPr/>
          <p:nvPr/>
        </p:nvCxnSpPr>
        <p:spPr>
          <a:xfrm flipH="1">
            <a:off x="8289506" y="4323829"/>
            <a:ext cx="288047" cy="46879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3AE086-6E2F-411B-8009-09B217FC6A0B}"/>
              </a:ext>
            </a:extLst>
          </p:cNvPr>
          <p:cNvCxnSpPr/>
          <p:nvPr/>
        </p:nvCxnSpPr>
        <p:spPr>
          <a:xfrm>
            <a:off x="10138055" y="4338036"/>
            <a:ext cx="298782" cy="454589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90">
            <a:extLst>
              <a:ext uri="{FF2B5EF4-FFF2-40B4-BE49-F238E27FC236}">
                <a16:creationId xmlns:a16="http://schemas.microsoft.com/office/drawing/2014/main" id="{D3E31CBA-62B6-45AA-90C7-33A925F16D37}"/>
              </a:ext>
            </a:extLst>
          </p:cNvPr>
          <p:cNvSpPr>
            <a:spLocks noChangeAspect="1"/>
          </p:cNvSpPr>
          <p:nvPr/>
        </p:nvSpPr>
        <p:spPr>
          <a:xfrm>
            <a:off x="10065319" y="4887030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ounded Rectangle 91">
            <a:extLst>
              <a:ext uri="{FF2B5EF4-FFF2-40B4-BE49-F238E27FC236}">
                <a16:creationId xmlns:a16="http://schemas.microsoft.com/office/drawing/2014/main" id="{68270F3D-0627-4D60-8DEF-CC1F15829487}"/>
              </a:ext>
            </a:extLst>
          </p:cNvPr>
          <p:cNvSpPr>
            <a:spLocks noChangeAspect="1"/>
          </p:cNvSpPr>
          <p:nvPr/>
        </p:nvSpPr>
        <p:spPr>
          <a:xfrm>
            <a:off x="7523814" y="4893032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0C5B07-223F-456A-95B2-70DA91D6455C}"/>
              </a:ext>
            </a:extLst>
          </p:cNvPr>
          <p:cNvSpPr>
            <a:spLocks noChangeAspect="1"/>
          </p:cNvSpPr>
          <p:nvPr/>
        </p:nvSpPr>
        <p:spPr>
          <a:xfrm>
            <a:off x="9660842" y="384402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7D5CA07-9EF1-4A43-A609-5AF9A8B1D299}"/>
              </a:ext>
            </a:extLst>
          </p:cNvPr>
          <p:cNvSpPr>
            <a:spLocks noChangeAspect="1"/>
          </p:cNvSpPr>
          <p:nvPr/>
        </p:nvSpPr>
        <p:spPr>
          <a:xfrm>
            <a:off x="8801447" y="291942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323461C-077B-4CA2-95E3-F15C77E507B2}"/>
              </a:ext>
            </a:extLst>
          </p:cNvPr>
          <p:cNvSpPr>
            <a:spLocks noChangeAspect="1"/>
          </p:cNvSpPr>
          <p:nvPr/>
        </p:nvSpPr>
        <p:spPr>
          <a:xfrm>
            <a:off x="9269902" y="399642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E74857-8E33-443F-B6BF-82805FFC3B71}"/>
              </a:ext>
            </a:extLst>
          </p:cNvPr>
          <p:cNvSpPr>
            <a:spLocks noChangeAspect="1"/>
          </p:cNvSpPr>
          <p:nvPr/>
        </p:nvSpPr>
        <p:spPr>
          <a:xfrm>
            <a:off x="9813242" y="3519341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AB3D99-E432-40DB-B95A-6DD904E083B1}"/>
              </a:ext>
            </a:extLst>
          </p:cNvPr>
          <p:cNvSpPr>
            <a:spLocks noChangeAspect="1"/>
          </p:cNvSpPr>
          <p:nvPr/>
        </p:nvSpPr>
        <p:spPr>
          <a:xfrm>
            <a:off x="9455433" y="3426577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BCFFD4-3988-4F61-AD79-AA151656EFDB}"/>
              </a:ext>
            </a:extLst>
          </p:cNvPr>
          <p:cNvSpPr>
            <a:spLocks noChangeAspect="1"/>
          </p:cNvSpPr>
          <p:nvPr/>
        </p:nvSpPr>
        <p:spPr>
          <a:xfrm>
            <a:off x="9269902" y="296275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64EA95-0B53-438B-8BA2-794FB610A5D7}"/>
              </a:ext>
            </a:extLst>
          </p:cNvPr>
          <p:cNvSpPr>
            <a:spLocks noChangeAspect="1"/>
          </p:cNvSpPr>
          <p:nvPr/>
        </p:nvSpPr>
        <p:spPr>
          <a:xfrm>
            <a:off x="8872337" y="350608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AF0AA1E-C358-4F7E-AEF6-B6FFFDF2F317}"/>
              </a:ext>
            </a:extLst>
          </p:cNvPr>
          <p:cNvSpPr>
            <a:spLocks noChangeAspect="1"/>
          </p:cNvSpPr>
          <p:nvPr/>
        </p:nvSpPr>
        <p:spPr>
          <a:xfrm>
            <a:off x="9813242" y="296275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D5C7FA5-777D-479C-A494-9B2AADBF7A89}"/>
              </a:ext>
            </a:extLst>
          </p:cNvPr>
          <p:cNvSpPr>
            <a:spLocks noChangeAspect="1"/>
          </p:cNvSpPr>
          <p:nvPr/>
        </p:nvSpPr>
        <p:spPr>
          <a:xfrm>
            <a:off x="8872337" y="4009672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51E302C-4B19-47B3-B960-4B8A9B781185}"/>
              </a:ext>
            </a:extLst>
          </p:cNvPr>
          <p:cNvSpPr>
            <a:spLocks noChangeAspect="1"/>
          </p:cNvSpPr>
          <p:nvPr/>
        </p:nvSpPr>
        <p:spPr>
          <a:xfrm>
            <a:off x="9086367" y="315133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CC6388-92AC-4E9E-9B9E-81CD64870FD6}"/>
              </a:ext>
            </a:extLst>
          </p:cNvPr>
          <p:cNvSpPr>
            <a:spLocks noChangeAspect="1"/>
          </p:cNvSpPr>
          <p:nvPr/>
        </p:nvSpPr>
        <p:spPr>
          <a:xfrm>
            <a:off x="9563448" y="307182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1F6B22-53E2-4C97-929E-A5972DE5E5AB}"/>
              </a:ext>
            </a:extLst>
          </p:cNvPr>
          <p:cNvSpPr>
            <a:spLocks noChangeAspect="1"/>
          </p:cNvSpPr>
          <p:nvPr/>
        </p:nvSpPr>
        <p:spPr>
          <a:xfrm>
            <a:off x="8702056" y="316458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3FDC3C-0FA1-4DD6-8AAD-C6C62B215CB3}"/>
              </a:ext>
            </a:extLst>
          </p:cNvPr>
          <p:cNvSpPr>
            <a:spLocks noChangeAspect="1"/>
          </p:cNvSpPr>
          <p:nvPr/>
        </p:nvSpPr>
        <p:spPr>
          <a:xfrm>
            <a:off x="9245395" y="365491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FAE2C-79FB-4271-8AE0-09518235ECBA}"/>
              </a:ext>
            </a:extLst>
          </p:cNvPr>
          <p:cNvSpPr>
            <a:spLocks noChangeAspect="1"/>
          </p:cNvSpPr>
          <p:nvPr/>
        </p:nvSpPr>
        <p:spPr>
          <a:xfrm>
            <a:off x="9894752" y="384044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9AEFAD-F087-4867-8376-06362FA96477}"/>
              </a:ext>
            </a:extLst>
          </p:cNvPr>
          <p:cNvSpPr>
            <a:spLocks noChangeAspect="1"/>
          </p:cNvSpPr>
          <p:nvPr/>
        </p:nvSpPr>
        <p:spPr>
          <a:xfrm>
            <a:off x="8715310" y="376093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D37A15-98BE-4834-B028-D57B3863BF2B}"/>
              </a:ext>
            </a:extLst>
          </p:cNvPr>
          <p:cNvSpPr>
            <a:spLocks noChangeAspect="1"/>
          </p:cNvSpPr>
          <p:nvPr/>
        </p:nvSpPr>
        <p:spPr>
          <a:xfrm>
            <a:off x="9642961" y="4092239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D31BCD-2891-469C-BC9A-7085D6640970}"/>
              </a:ext>
            </a:extLst>
          </p:cNvPr>
          <p:cNvSpPr>
            <a:spLocks noChangeAspect="1"/>
          </p:cNvSpPr>
          <p:nvPr/>
        </p:nvSpPr>
        <p:spPr>
          <a:xfrm>
            <a:off x="3518784" y="381879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B42A9A-0609-418D-AF71-E8A9E74E876C}"/>
              </a:ext>
            </a:extLst>
          </p:cNvPr>
          <p:cNvSpPr>
            <a:spLocks noChangeAspect="1"/>
          </p:cNvSpPr>
          <p:nvPr/>
        </p:nvSpPr>
        <p:spPr>
          <a:xfrm>
            <a:off x="2659389" y="289419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99A65C2-9D69-4BDB-9C58-F37969FC01B3}"/>
              </a:ext>
            </a:extLst>
          </p:cNvPr>
          <p:cNvSpPr>
            <a:spLocks noChangeAspect="1"/>
          </p:cNvSpPr>
          <p:nvPr/>
        </p:nvSpPr>
        <p:spPr>
          <a:xfrm>
            <a:off x="3127844" y="397119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6598230-F9F6-4ADF-A4E0-0A48B8214CFA}"/>
              </a:ext>
            </a:extLst>
          </p:cNvPr>
          <p:cNvSpPr>
            <a:spLocks noChangeAspect="1"/>
          </p:cNvSpPr>
          <p:nvPr/>
        </p:nvSpPr>
        <p:spPr>
          <a:xfrm>
            <a:off x="3671184" y="3494117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F5E9AC-BC78-4E81-A0FA-823E050E3B6E}"/>
              </a:ext>
            </a:extLst>
          </p:cNvPr>
          <p:cNvSpPr>
            <a:spLocks noChangeAspect="1"/>
          </p:cNvSpPr>
          <p:nvPr/>
        </p:nvSpPr>
        <p:spPr>
          <a:xfrm>
            <a:off x="3313375" y="3401353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50471-C24D-4A0B-855A-9FB88CAEAC12}"/>
              </a:ext>
            </a:extLst>
          </p:cNvPr>
          <p:cNvSpPr>
            <a:spLocks noChangeAspect="1"/>
          </p:cNvSpPr>
          <p:nvPr/>
        </p:nvSpPr>
        <p:spPr>
          <a:xfrm>
            <a:off x="3127844" y="293752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E0BD12B-1415-4A7A-ABE7-8294F2D9C37E}"/>
              </a:ext>
            </a:extLst>
          </p:cNvPr>
          <p:cNvSpPr>
            <a:spLocks noChangeAspect="1"/>
          </p:cNvSpPr>
          <p:nvPr/>
        </p:nvSpPr>
        <p:spPr>
          <a:xfrm>
            <a:off x="2730279" y="3480865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4E7756-9427-4203-988C-A35431A6586D}"/>
              </a:ext>
            </a:extLst>
          </p:cNvPr>
          <p:cNvSpPr>
            <a:spLocks noChangeAspect="1"/>
          </p:cNvSpPr>
          <p:nvPr/>
        </p:nvSpPr>
        <p:spPr>
          <a:xfrm>
            <a:off x="3671184" y="293752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82CD60-4B24-4590-8811-A7C6B7DCEBEC}"/>
              </a:ext>
            </a:extLst>
          </p:cNvPr>
          <p:cNvSpPr>
            <a:spLocks noChangeAspect="1"/>
          </p:cNvSpPr>
          <p:nvPr/>
        </p:nvSpPr>
        <p:spPr>
          <a:xfrm>
            <a:off x="2730279" y="3984448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540B772-BAA3-4C79-891A-D6B7353318A3}"/>
              </a:ext>
            </a:extLst>
          </p:cNvPr>
          <p:cNvSpPr>
            <a:spLocks noChangeAspect="1"/>
          </p:cNvSpPr>
          <p:nvPr/>
        </p:nvSpPr>
        <p:spPr>
          <a:xfrm>
            <a:off x="2944309" y="312611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B7E7AFE-4597-4E32-830C-8F5CC34913E1}"/>
              </a:ext>
            </a:extLst>
          </p:cNvPr>
          <p:cNvSpPr>
            <a:spLocks noChangeAspect="1"/>
          </p:cNvSpPr>
          <p:nvPr/>
        </p:nvSpPr>
        <p:spPr>
          <a:xfrm>
            <a:off x="3421390" y="304659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77E737-60D9-4F50-AF68-C78A97DDD05D}"/>
              </a:ext>
            </a:extLst>
          </p:cNvPr>
          <p:cNvSpPr>
            <a:spLocks noChangeAspect="1"/>
          </p:cNvSpPr>
          <p:nvPr/>
        </p:nvSpPr>
        <p:spPr>
          <a:xfrm>
            <a:off x="2559998" y="313936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E677AD-8826-4216-9F6A-1F8C0E8A19E8}"/>
              </a:ext>
            </a:extLst>
          </p:cNvPr>
          <p:cNvSpPr>
            <a:spLocks noChangeAspect="1"/>
          </p:cNvSpPr>
          <p:nvPr/>
        </p:nvSpPr>
        <p:spPr>
          <a:xfrm>
            <a:off x="3103337" y="362969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83FC96E-0845-462A-9DC8-196BC2FDB293}"/>
              </a:ext>
            </a:extLst>
          </p:cNvPr>
          <p:cNvSpPr>
            <a:spLocks noChangeAspect="1"/>
          </p:cNvSpPr>
          <p:nvPr/>
        </p:nvSpPr>
        <p:spPr>
          <a:xfrm>
            <a:off x="3752694" y="381522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6FD5C27-4538-4F73-ADF5-A35F728D8B96}"/>
              </a:ext>
            </a:extLst>
          </p:cNvPr>
          <p:cNvSpPr>
            <a:spLocks noChangeAspect="1"/>
          </p:cNvSpPr>
          <p:nvPr/>
        </p:nvSpPr>
        <p:spPr>
          <a:xfrm>
            <a:off x="2573252" y="373571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01D825A-933E-4443-98CD-CCA1455D5B91}"/>
              </a:ext>
            </a:extLst>
          </p:cNvPr>
          <p:cNvSpPr>
            <a:spLocks noChangeAspect="1"/>
          </p:cNvSpPr>
          <p:nvPr/>
        </p:nvSpPr>
        <p:spPr>
          <a:xfrm>
            <a:off x="3500903" y="4067015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E28D363-C553-49A0-94BD-FE2C6F42745E}"/>
              </a:ext>
            </a:extLst>
          </p:cNvPr>
          <p:cNvSpPr/>
          <p:nvPr/>
        </p:nvSpPr>
        <p:spPr>
          <a:xfrm>
            <a:off x="1332482" y="1963199"/>
            <a:ext cx="43838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Estimation System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55266DE-1CD1-465C-8D05-F7A45751D7C6}"/>
              </a:ext>
            </a:extLst>
          </p:cNvPr>
          <p:cNvSpPr/>
          <p:nvPr/>
        </p:nvSpPr>
        <p:spPr>
          <a:xfrm>
            <a:off x="7482108" y="1949588"/>
            <a:ext cx="40920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Estimation System</a:t>
            </a:r>
          </a:p>
        </p:txBody>
      </p:sp>
    </p:spTree>
    <p:extLst>
      <p:ext uri="{BB962C8B-B14F-4D97-AF65-F5344CB8AC3E}">
        <p14:creationId xmlns:p14="http://schemas.microsoft.com/office/powerpoint/2010/main" val="141855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04453 0.31111 " pathEditMode="fixed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15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10443 0.28542 " pathEditMode="fixed" rAng="0" ptsTypes="AA">
                                      <p:cBhvr>
                                        <p:cTn id="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42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10898 0.26042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09011 0.275 " pathEditMode="fixed" rAng="0" ptsTypes="AA">
                                      <p:cBhvr>
                                        <p:cTn id="1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137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0.00486 L 0.08737 0.27593 " pathEditMode="fixed" rAng="0" ptsTypes="AA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135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08411 0.30301 " pathEditMode="fixed" rAng="0" ptsTypes="AA">
                                      <p:cBhvr>
                                        <p:cTn id="2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15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10872 0.27685 " pathEditMode="fixed" rAng="0" ptsTypes="AA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1384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07604 0.30208 " pathEditMode="fixed" rAng="0" ptsTypes="AA">
                                      <p:cBhvr>
                                        <p:cTn id="2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150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11133 0.25856 " pathEditMode="fixed" rAng="0" ptsTypes="AA">
                                      <p:cBhvr>
                                        <p:cTn id="2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1291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9961 0.2801 " pathEditMode="fixed" rAng="0" ptsTypes="AA">
                                      <p:cBhvr>
                                        <p:cTn id="3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" y="1400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-0.12331 0.32778 " pathEditMode="fixed" rAng="0" ptsTypes="AA">
                                      <p:cBhvr>
                                        <p:cTn id="3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1638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8243 0.31782 " pathEditMode="fixed" rAng="0" ptsTypes="AA">
                                      <p:cBhvr>
                                        <p:cTn id="3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8" y="1588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10131 0.30672 " pathEditMode="fixed" rAng="0" ptsTypes="AA">
                                      <p:cBhvr>
                                        <p:cTn id="3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532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12825 0.275 " pathEditMode="fixed" rAng="0" ptsTypes="AA">
                                      <p:cBhvr>
                                        <p:cTn id="3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137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-0.08841 0.28843 " pathEditMode="fixed" rAng="0" ptsTypes="AA">
                                      <p:cBhvr>
                                        <p:cTn id="4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1442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10443 0.18588 " pathEditMode="fixed" rAng="0" ptsTypes="AA">
                                      <p:cBhvr>
                                        <p:cTn id="4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928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3.33333E-6 L 0.10638 0.27824 " pathEditMode="fixed" rAng="0" ptsTypes="AA">
                                      <p:cBhvr>
                                        <p:cTn id="4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39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4.44444E-6 L 0.10677 0.25324 " pathEditMode="fixed" rAng="0" ptsTypes="AA">
                                      <p:cBhvr>
                                        <p:cTn id="4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126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1.11111E-6 L 0.09284 0.26435 " pathEditMode="fixed" rAng="0" ptsTypes="AA">
                                      <p:cBhvr>
                                        <p:cTn id="5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1321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-3.7037E-6 L 0.0905 0.27524 " pathEditMode="fixed" rAng="0" ptsTypes="AA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1375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1.11111E-6 L 0.08984 0.29745 " pathEditMode="fixed" rAng="0" ptsTypes="AA">
                                      <p:cBhvr>
                                        <p:cTn id="5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1486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797 0.0213 L 0.10873 0.26991 " pathEditMode="fixed" rAng="0" ptsTypes="AA">
                                      <p:cBhvr>
                                        <p:cTn id="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243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1.11111E-6 L 0.07708 0.29838 " pathEditMode="fixed" rAng="0" ptsTypes="AA">
                                      <p:cBhvr>
                                        <p:cTn id="5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1490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75E-6 1.11111E-6 L 0.1086 0.24838 " pathEditMode="fixed" rAng="0" ptsTypes="AA">
                                      <p:cBhvr>
                                        <p:cTn id="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124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6054 0.32176 " pathEditMode="fixed" rAng="0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1608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0.10885 0.28889 " pathEditMode="fixed" rAng="0" ptsTypes="AA">
                                      <p:cBhvr>
                                        <p:cTn id="6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1444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8372 0.32361 " pathEditMode="fixed" rAng="0" ptsTypes="AA">
                                      <p:cBhvr>
                                        <p:cTn id="6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161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7838 0.30023 " pathEditMode="fixed" rAng="0" ptsTypes="AA">
                                      <p:cBhvr>
                                        <p:cTn id="6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1500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15547 0.275 " pathEditMode="fixed" rAng="0" ptsTypes="AA">
                                      <p:cBhvr>
                                        <p:cTn id="7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3" y="1375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8698 0.28472 " pathEditMode="fixed" rAng="0" ptsTypes="AA">
                                      <p:cBhvr>
                                        <p:cTn id="7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142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13111 0.18009 " pathEditMode="fixed" rAng="0" ptsTypes="AA">
                                      <p:cBhvr>
                                        <p:cTn id="7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900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-0.08033 0.308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 System – Workload Capacity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59D861-6124-4892-B9E7-B5D957502A39}"/>
              </a:ext>
            </a:extLst>
          </p:cNvPr>
          <p:cNvCxnSpPr/>
          <p:nvPr/>
        </p:nvCxnSpPr>
        <p:spPr>
          <a:xfrm flipH="1">
            <a:off x="485399" y="2001786"/>
            <a:ext cx="11672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46">
            <a:extLst>
              <a:ext uri="{FF2B5EF4-FFF2-40B4-BE49-F238E27FC236}">
                <a16:creationId xmlns:a16="http://schemas.microsoft.com/office/drawing/2014/main" id="{5DC37BB9-196F-47A4-A91E-B6DE34E1A676}"/>
              </a:ext>
            </a:extLst>
          </p:cNvPr>
          <p:cNvSpPr>
            <a:spLocks noChangeAspect="1"/>
          </p:cNvSpPr>
          <p:nvPr/>
        </p:nvSpPr>
        <p:spPr>
          <a:xfrm>
            <a:off x="2428584" y="2768824"/>
            <a:ext cx="1555005" cy="1555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40F82E-280B-4DB6-9D7F-49055FC5072D}"/>
              </a:ext>
            </a:extLst>
          </p:cNvPr>
          <p:cNvCxnSpPr/>
          <p:nvPr/>
        </p:nvCxnSpPr>
        <p:spPr>
          <a:xfrm rot="5400000" flipH="1">
            <a:off x="4431842" y="4052662"/>
            <a:ext cx="37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A25815-5CE1-44B1-821D-0C564079A45B}"/>
              </a:ext>
            </a:extLst>
          </p:cNvPr>
          <p:cNvCxnSpPr/>
          <p:nvPr/>
        </p:nvCxnSpPr>
        <p:spPr>
          <a:xfrm flipH="1">
            <a:off x="485399" y="2478320"/>
            <a:ext cx="11672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0EE97EB-E69B-4956-B585-B94FC1B9E7AD}"/>
              </a:ext>
            </a:extLst>
          </p:cNvPr>
          <p:cNvSpPr/>
          <p:nvPr/>
        </p:nvSpPr>
        <p:spPr>
          <a:xfrm>
            <a:off x="592250" y="1963199"/>
            <a:ext cx="56632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Parallel Estimation System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23A2C3-BE6B-4880-97C2-CBE318207BC9}"/>
              </a:ext>
            </a:extLst>
          </p:cNvPr>
          <p:cNvSpPr/>
          <p:nvPr/>
        </p:nvSpPr>
        <p:spPr>
          <a:xfrm>
            <a:off x="6463969" y="1963523"/>
            <a:ext cx="576254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Unlimited Serial Estimation System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3E1DB8-DA6F-4378-9AC6-04311A59BB56}"/>
              </a:ext>
            </a:extLst>
          </p:cNvPr>
          <p:cNvCxnSpPr/>
          <p:nvPr/>
        </p:nvCxnSpPr>
        <p:spPr>
          <a:xfrm flipH="1">
            <a:off x="2135040" y="4323829"/>
            <a:ext cx="288047" cy="468796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7B9F0A-2F82-4935-9D68-F7C419B13EF0}"/>
              </a:ext>
            </a:extLst>
          </p:cNvPr>
          <p:cNvCxnSpPr/>
          <p:nvPr/>
        </p:nvCxnSpPr>
        <p:spPr>
          <a:xfrm>
            <a:off x="3983589" y="4338036"/>
            <a:ext cx="298782" cy="45458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56">
            <a:extLst>
              <a:ext uri="{FF2B5EF4-FFF2-40B4-BE49-F238E27FC236}">
                <a16:creationId xmlns:a16="http://schemas.microsoft.com/office/drawing/2014/main" id="{798861C4-2CF0-4C5A-9681-59F89AD7496D}"/>
              </a:ext>
            </a:extLst>
          </p:cNvPr>
          <p:cNvSpPr>
            <a:spLocks noChangeAspect="1"/>
          </p:cNvSpPr>
          <p:nvPr/>
        </p:nvSpPr>
        <p:spPr>
          <a:xfrm>
            <a:off x="3910853" y="4887030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ounded Rectangle 65">
            <a:extLst>
              <a:ext uri="{FF2B5EF4-FFF2-40B4-BE49-F238E27FC236}">
                <a16:creationId xmlns:a16="http://schemas.microsoft.com/office/drawing/2014/main" id="{59BCA278-A792-4110-A22A-8DFF93600100}"/>
              </a:ext>
            </a:extLst>
          </p:cNvPr>
          <p:cNvSpPr>
            <a:spLocks noChangeAspect="1"/>
          </p:cNvSpPr>
          <p:nvPr/>
        </p:nvSpPr>
        <p:spPr>
          <a:xfrm>
            <a:off x="1369348" y="4893032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ounded Rectangle 87">
            <a:extLst>
              <a:ext uri="{FF2B5EF4-FFF2-40B4-BE49-F238E27FC236}">
                <a16:creationId xmlns:a16="http://schemas.microsoft.com/office/drawing/2014/main" id="{2B603498-FFBF-4D63-918E-800F4FF56B7B}"/>
              </a:ext>
            </a:extLst>
          </p:cNvPr>
          <p:cNvSpPr>
            <a:spLocks noChangeAspect="1"/>
          </p:cNvSpPr>
          <p:nvPr/>
        </p:nvSpPr>
        <p:spPr>
          <a:xfrm>
            <a:off x="8583050" y="2768824"/>
            <a:ext cx="1555005" cy="1555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78C27D-5BE2-4929-9E03-D95A2776E7A6}"/>
              </a:ext>
            </a:extLst>
          </p:cNvPr>
          <p:cNvCxnSpPr/>
          <p:nvPr/>
        </p:nvCxnSpPr>
        <p:spPr>
          <a:xfrm flipH="1">
            <a:off x="8289506" y="4323829"/>
            <a:ext cx="288047" cy="46879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3AE086-6E2F-411B-8009-09B217FC6A0B}"/>
              </a:ext>
            </a:extLst>
          </p:cNvPr>
          <p:cNvCxnSpPr/>
          <p:nvPr/>
        </p:nvCxnSpPr>
        <p:spPr>
          <a:xfrm>
            <a:off x="10138055" y="4338036"/>
            <a:ext cx="298782" cy="454589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90">
            <a:extLst>
              <a:ext uri="{FF2B5EF4-FFF2-40B4-BE49-F238E27FC236}">
                <a16:creationId xmlns:a16="http://schemas.microsoft.com/office/drawing/2014/main" id="{D3E31CBA-62B6-45AA-90C7-33A925F16D37}"/>
              </a:ext>
            </a:extLst>
          </p:cNvPr>
          <p:cNvSpPr>
            <a:spLocks noChangeAspect="1"/>
          </p:cNvSpPr>
          <p:nvPr/>
        </p:nvSpPr>
        <p:spPr>
          <a:xfrm>
            <a:off x="10065319" y="4887030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ounded Rectangle 91">
            <a:extLst>
              <a:ext uri="{FF2B5EF4-FFF2-40B4-BE49-F238E27FC236}">
                <a16:creationId xmlns:a16="http://schemas.microsoft.com/office/drawing/2014/main" id="{68270F3D-0627-4D60-8DEF-CC1F15829487}"/>
              </a:ext>
            </a:extLst>
          </p:cNvPr>
          <p:cNvSpPr>
            <a:spLocks noChangeAspect="1"/>
          </p:cNvSpPr>
          <p:nvPr/>
        </p:nvSpPr>
        <p:spPr>
          <a:xfrm>
            <a:off x="7523814" y="4893032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0C5B07-223F-456A-95B2-70DA91D6455C}"/>
              </a:ext>
            </a:extLst>
          </p:cNvPr>
          <p:cNvSpPr>
            <a:spLocks noChangeAspect="1"/>
          </p:cNvSpPr>
          <p:nvPr/>
        </p:nvSpPr>
        <p:spPr>
          <a:xfrm>
            <a:off x="9660842" y="384402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7D5CA07-9EF1-4A43-A609-5AF9A8B1D299}"/>
              </a:ext>
            </a:extLst>
          </p:cNvPr>
          <p:cNvSpPr>
            <a:spLocks noChangeAspect="1"/>
          </p:cNvSpPr>
          <p:nvPr/>
        </p:nvSpPr>
        <p:spPr>
          <a:xfrm>
            <a:off x="8801447" y="291942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323461C-077B-4CA2-95E3-F15C77E507B2}"/>
              </a:ext>
            </a:extLst>
          </p:cNvPr>
          <p:cNvSpPr>
            <a:spLocks noChangeAspect="1"/>
          </p:cNvSpPr>
          <p:nvPr/>
        </p:nvSpPr>
        <p:spPr>
          <a:xfrm>
            <a:off x="9269902" y="399642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E74857-8E33-443F-B6BF-82805FFC3B71}"/>
              </a:ext>
            </a:extLst>
          </p:cNvPr>
          <p:cNvSpPr>
            <a:spLocks noChangeAspect="1"/>
          </p:cNvSpPr>
          <p:nvPr/>
        </p:nvSpPr>
        <p:spPr>
          <a:xfrm>
            <a:off x="9813242" y="3519341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AB3D99-E432-40DB-B95A-6DD904E083B1}"/>
              </a:ext>
            </a:extLst>
          </p:cNvPr>
          <p:cNvSpPr>
            <a:spLocks noChangeAspect="1"/>
          </p:cNvSpPr>
          <p:nvPr/>
        </p:nvSpPr>
        <p:spPr>
          <a:xfrm>
            <a:off x="9455433" y="3426577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BCFFD4-3988-4F61-AD79-AA151656EFDB}"/>
              </a:ext>
            </a:extLst>
          </p:cNvPr>
          <p:cNvSpPr>
            <a:spLocks noChangeAspect="1"/>
          </p:cNvSpPr>
          <p:nvPr/>
        </p:nvSpPr>
        <p:spPr>
          <a:xfrm>
            <a:off x="9269902" y="296275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64EA95-0B53-438B-8BA2-794FB610A5D7}"/>
              </a:ext>
            </a:extLst>
          </p:cNvPr>
          <p:cNvSpPr>
            <a:spLocks noChangeAspect="1"/>
          </p:cNvSpPr>
          <p:nvPr/>
        </p:nvSpPr>
        <p:spPr>
          <a:xfrm>
            <a:off x="8872337" y="350608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AF0AA1E-C358-4F7E-AEF6-B6FFFDF2F317}"/>
              </a:ext>
            </a:extLst>
          </p:cNvPr>
          <p:cNvSpPr>
            <a:spLocks noChangeAspect="1"/>
          </p:cNvSpPr>
          <p:nvPr/>
        </p:nvSpPr>
        <p:spPr>
          <a:xfrm>
            <a:off x="9813242" y="296275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D5C7FA5-777D-479C-A494-9B2AADBF7A89}"/>
              </a:ext>
            </a:extLst>
          </p:cNvPr>
          <p:cNvSpPr>
            <a:spLocks noChangeAspect="1"/>
          </p:cNvSpPr>
          <p:nvPr/>
        </p:nvSpPr>
        <p:spPr>
          <a:xfrm>
            <a:off x="8872337" y="4009672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51E302C-4B19-47B3-B960-4B8A9B781185}"/>
              </a:ext>
            </a:extLst>
          </p:cNvPr>
          <p:cNvSpPr>
            <a:spLocks noChangeAspect="1"/>
          </p:cNvSpPr>
          <p:nvPr/>
        </p:nvSpPr>
        <p:spPr>
          <a:xfrm>
            <a:off x="9086367" y="315133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CC6388-92AC-4E9E-9B9E-81CD64870FD6}"/>
              </a:ext>
            </a:extLst>
          </p:cNvPr>
          <p:cNvSpPr>
            <a:spLocks noChangeAspect="1"/>
          </p:cNvSpPr>
          <p:nvPr/>
        </p:nvSpPr>
        <p:spPr>
          <a:xfrm>
            <a:off x="9563448" y="307182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1F6B22-53E2-4C97-929E-A5972DE5E5AB}"/>
              </a:ext>
            </a:extLst>
          </p:cNvPr>
          <p:cNvSpPr>
            <a:spLocks noChangeAspect="1"/>
          </p:cNvSpPr>
          <p:nvPr/>
        </p:nvSpPr>
        <p:spPr>
          <a:xfrm>
            <a:off x="8702056" y="316458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3FDC3C-0FA1-4DD6-8AAD-C6C62B215CB3}"/>
              </a:ext>
            </a:extLst>
          </p:cNvPr>
          <p:cNvSpPr>
            <a:spLocks noChangeAspect="1"/>
          </p:cNvSpPr>
          <p:nvPr/>
        </p:nvSpPr>
        <p:spPr>
          <a:xfrm>
            <a:off x="9245395" y="365491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FAE2C-79FB-4271-8AE0-09518235ECBA}"/>
              </a:ext>
            </a:extLst>
          </p:cNvPr>
          <p:cNvSpPr>
            <a:spLocks noChangeAspect="1"/>
          </p:cNvSpPr>
          <p:nvPr/>
        </p:nvSpPr>
        <p:spPr>
          <a:xfrm>
            <a:off x="9894752" y="384044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9AEFAD-F087-4867-8376-06362FA96477}"/>
              </a:ext>
            </a:extLst>
          </p:cNvPr>
          <p:cNvSpPr>
            <a:spLocks noChangeAspect="1"/>
          </p:cNvSpPr>
          <p:nvPr/>
        </p:nvSpPr>
        <p:spPr>
          <a:xfrm>
            <a:off x="8715310" y="376093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D37A15-98BE-4834-B028-D57B3863BF2B}"/>
              </a:ext>
            </a:extLst>
          </p:cNvPr>
          <p:cNvSpPr>
            <a:spLocks noChangeAspect="1"/>
          </p:cNvSpPr>
          <p:nvPr/>
        </p:nvSpPr>
        <p:spPr>
          <a:xfrm>
            <a:off x="9642961" y="4092239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8D31BCD-2891-469C-BC9A-7085D6640970}"/>
              </a:ext>
            </a:extLst>
          </p:cNvPr>
          <p:cNvSpPr>
            <a:spLocks noChangeAspect="1"/>
          </p:cNvSpPr>
          <p:nvPr/>
        </p:nvSpPr>
        <p:spPr>
          <a:xfrm>
            <a:off x="3518784" y="381879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CB42A9A-0609-418D-AF71-E8A9E74E876C}"/>
              </a:ext>
            </a:extLst>
          </p:cNvPr>
          <p:cNvSpPr>
            <a:spLocks noChangeAspect="1"/>
          </p:cNvSpPr>
          <p:nvPr/>
        </p:nvSpPr>
        <p:spPr>
          <a:xfrm>
            <a:off x="2659389" y="289419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99A65C2-9D69-4BDB-9C58-F37969FC01B3}"/>
              </a:ext>
            </a:extLst>
          </p:cNvPr>
          <p:cNvSpPr>
            <a:spLocks noChangeAspect="1"/>
          </p:cNvSpPr>
          <p:nvPr/>
        </p:nvSpPr>
        <p:spPr>
          <a:xfrm>
            <a:off x="3127844" y="397119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6598230-F9F6-4ADF-A4E0-0A48B8214CFA}"/>
              </a:ext>
            </a:extLst>
          </p:cNvPr>
          <p:cNvSpPr>
            <a:spLocks noChangeAspect="1"/>
          </p:cNvSpPr>
          <p:nvPr/>
        </p:nvSpPr>
        <p:spPr>
          <a:xfrm>
            <a:off x="3671184" y="3494117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7F5E9AC-BC78-4E81-A0FA-823E050E3B6E}"/>
              </a:ext>
            </a:extLst>
          </p:cNvPr>
          <p:cNvSpPr>
            <a:spLocks noChangeAspect="1"/>
          </p:cNvSpPr>
          <p:nvPr/>
        </p:nvSpPr>
        <p:spPr>
          <a:xfrm>
            <a:off x="3313375" y="3401353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550471-C24D-4A0B-855A-9FB88CAEAC12}"/>
              </a:ext>
            </a:extLst>
          </p:cNvPr>
          <p:cNvSpPr>
            <a:spLocks noChangeAspect="1"/>
          </p:cNvSpPr>
          <p:nvPr/>
        </p:nvSpPr>
        <p:spPr>
          <a:xfrm>
            <a:off x="3127844" y="293752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E0BD12B-1415-4A7A-ABE7-8294F2D9C37E}"/>
              </a:ext>
            </a:extLst>
          </p:cNvPr>
          <p:cNvSpPr>
            <a:spLocks noChangeAspect="1"/>
          </p:cNvSpPr>
          <p:nvPr/>
        </p:nvSpPr>
        <p:spPr>
          <a:xfrm>
            <a:off x="2730279" y="3480865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94E7756-9427-4203-988C-A35431A6586D}"/>
              </a:ext>
            </a:extLst>
          </p:cNvPr>
          <p:cNvSpPr>
            <a:spLocks noChangeAspect="1"/>
          </p:cNvSpPr>
          <p:nvPr/>
        </p:nvSpPr>
        <p:spPr>
          <a:xfrm>
            <a:off x="3671184" y="2937526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82CD60-4B24-4590-8811-A7C6B7DCEBEC}"/>
              </a:ext>
            </a:extLst>
          </p:cNvPr>
          <p:cNvSpPr>
            <a:spLocks noChangeAspect="1"/>
          </p:cNvSpPr>
          <p:nvPr/>
        </p:nvSpPr>
        <p:spPr>
          <a:xfrm>
            <a:off x="2730279" y="3984448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540B772-BAA3-4C79-891A-D6B7353318A3}"/>
              </a:ext>
            </a:extLst>
          </p:cNvPr>
          <p:cNvSpPr>
            <a:spLocks noChangeAspect="1"/>
          </p:cNvSpPr>
          <p:nvPr/>
        </p:nvSpPr>
        <p:spPr>
          <a:xfrm>
            <a:off x="2944309" y="312611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B7E7AFE-4597-4E32-830C-8F5CC34913E1}"/>
              </a:ext>
            </a:extLst>
          </p:cNvPr>
          <p:cNvSpPr>
            <a:spLocks noChangeAspect="1"/>
          </p:cNvSpPr>
          <p:nvPr/>
        </p:nvSpPr>
        <p:spPr>
          <a:xfrm>
            <a:off x="3421390" y="3046597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77E737-60D9-4F50-AF68-C78A97DDD05D}"/>
              </a:ext>
            </a:extLst>
          </p:cNvPr>
          <p:cNvSpPr>
            <a:spLocks noChangeAspect="1"/>
          </p:cNvSpPr>
          <p:nvPr/>
        </p:nvSpPr>
        <p:spPr>
          <a:xfrm>
            <a:off x="2559998" y="313936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FE677AD-8826-4216-9F6A-1F8C0E8A19E8}"/>
              </a:ext>
            </a:extLst>
          </p:cNvPr>
          <p:cNvSpPr>
            <a:spLocks noChangeAspect="1"/>
          </p:cNvSpPr>
          <p:nvPr/>
        </p:nvSpPr>
        <p:spPr>
          <a:xfrm>
            <a:off x="3103337" y="362969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83FC96E-0845-462A-9DC8-196BC2FDB293}"/>
              </a:ext>
            </a:extLst>
          </p:cNvPr>
          <p:cNvSpPr>
            <a:spLocks noChangeAspect="1"/>
          </p:cNvSpPr>
          <p:nvPr/>
        </p:nvSpPr>
        <p:spPr>
          <a:xfrm>
            <a:off x="3752694" y="381522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6FD5C27-4538-4F73-ADF5-A35F728D8B96}"/>
              </a:ext>
            </a:extLst>
          </p:cNvPr>
          <p:cNvSpPr>
            <a:spLocks noChangeAspect="1"/>
          </p:cNvSpPr>
          <p:nvPr/>
        </p:nvSpPr>
        <p:spPr>
          <a:xfrm>
            <a:off x="2573252" y="373571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01D825A-933E-4443-98CD-CCA1455D5B91}"/>
              </a:ext>
            </a:extLst>
          </p:cNvPr>
          <p:cNvSpPr>
            <a:spLocks noChangeAspect="1"/>
          </p:cNvSpPr>
          <p:nvPr/>
        </p:nvSpPr>
        <p:spPr>
          <a:xfrm>
            <a:off x="3500903" y="4067015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94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04453 0.31111 " pathEditMode="fixed" rAng="0" ptsTypes="AA">
                                      <p:cBhvr>
                                        <p:cTn id="12" dur="6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15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10443 0.28542 " pathEditMode="fixed" rAng="0" ptsTypes="AA">
                                      <p:cBhvr>
                                        <p:cTn id="14" dur="6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42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0.10898 0.26042 " pathEditMode="fixed" rAng="0" ptsTypes="AA">
                                      <p:cBhvr>
                                        <p:cTn id="16" dur="6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1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09011 0.275 " pathEditMode="fixed" rAng="0" ptsTypes="AA">
                                      <p:cBhvr>
                                        <p:cTn id="18" dur="6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137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 0.00486 L 0.08737 0.27593 " pathEditMode="fixed" rAng="0" ptsTypes="AA">
                                      <p:cBhvr>
                                        <p:cTn id="20" dur="6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1354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08411 0.30301 " pathEditMode="fixed" rAng="0" ptsTypes="AA">
                                      <p:cBhvr>
                                        <p:cTn id="22" dur="6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6" y="15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10872 0.27685 " pathEditMode="fixed" rAng="0" ptsTypes="AA">
                                      <p:cBhvr>
                                        <p:cTn id="24" dur="6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1384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07604 0.30208 " pathEditMode="fixed" rAng="0" ptsTypes="AA">
                                      <p:cBhvr>
                                        <p:cTn id="26" dur="6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1509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11133 0.25856 " pathEditMode="fixed" rAng="0" ptsTypes="AA">
                                      <p:cBhvr>
                                        <p:cTn id="28" dur="6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" y="1291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9961 0.2801 " pathEditMode="fixed" rAng="0" ptsTypes="AA">
                                      <p:cBhvr>
                                        <p:cTn id="30" dur="6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7" y="1400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-0.12331 0.32778 " pathEditMode="fixed" rAng="0" ptsTypes="AA">
                                      <p:cBhvr>
                                        <p:cTn id="32" dur="6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1638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8243 0.31782 " pathEditMode="fixed" rAng="0" ptsTypes="AA">
                                      <p:cBhvr>
                                        <p:cTn id="34" dur="6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8" y="1588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10131 0.30672 " pathEditMode="fixed" rAng="0" ptsTypes="AA">
                                      <p:cBhvr>
                                        <p:cTn id="36" dur="6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1532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-0.12825 0.275 " pathEditMode="fixed" rAng="0" ptsTypes="AA">
                                      <p:cBhvr>
                                        <p:cTn id="38" dur="6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9" y="137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59259E-6 L -0.08841 0.28843 " pathEditMode="fixed" rAng="0" ptsTypes="AA">
                                      <p:cBhvr>
                                        <p:cTn id="40" dur="6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7" y="1442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10443 0.18588 " pathEditMode="fixed" rAng="0" ptsTypes="AA">
                                      <p:cBhvr>
                                        <p:cTn id="42" dur="6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1" y="9282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3.33333E-6 L 0.10638 0.27824 " pathEditMode="fixed" rAng="0" ptsTypes="AA">
                                      <p:cBhvr>
                                        <p:cTn id="4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39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4.44444E-6 L 0.10677 0.25324 " pathEditMode="fixed" rAng="0" ptsTypes="AA">
                                      <p:cBhvr>
                                        <p:cTn id="4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126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1.11111E-6 L 0.09284 0.26435 " pathEditMode="fixed" rAng="0" ptsTypes="AA">
                                      <p:cBhvr>
                                        <p:cTn id="5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1321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-3.7037E-6 L 0.0905 0.27524 " pathEditMode="fixed" rAng="0" ptsTypes="AA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1375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1.11111E-6 L 0.08984 0.29745 " pathEditMode="fixed" rAng="0" ptsTypes="AA">
                                      <p:cBhvr>
                                        <p:cTn id="5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1486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797 0.0213 L 0.10873 0.26991 " pathEditMode="fixed" rAng="0" ptsTypes="AA">
                                      <p:cBhvr>
                                        <p:cTn id="5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243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1.11111E-6 L 0.07708 0.29838 " pathEditMode="fixed" rAng="0" ptsTypes="AA">
                                      <p:cBhvr>
                                        <p:cTn id="5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1490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75E-6 1.11111E-6 L 0.1086 0.24838 " pathEditMode="fixed" rAng="0" ptsTypes="AA">
                                      <p:cBhvr>
                                        <p:cTn id="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124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6054 0.32176 " pathEditMode="fixed" rAng="0" ptsTypes="AA">
                                      <p:cBhvr>
                                        <p:cTn id="6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16088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0.10885 0.28889 " pathEditMode="fixed" rAng="0" ptsTypes="AA">
                                      <p:cBhvr>
                                        <p:cTn id="6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1444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8372 0.32361 " pathEditMode="fixed" rAng="0" ptsTypes="AA">
                                      <p:cBhvr>
                                        <p:cTn id="6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161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7838 0.30023 " pathEditMode="fixed" rAng="0" ptsTypes="AA">
                                      <p:cBhvr>
                                        <p:cTn id="6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1500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15547 0.275 " pathEditMode="fixed" rAng="0" ptsTypes="AA">
                                      <p:cBhvr>
                                        <p:cTn id="7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3" y="1375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8698 0.28472 " pathEditMode="fixed" rAng="0" ptsTypes="AA">
                                      <p:cBhvr>
                                        <p:cTn id="7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14236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13111 0.18009 " pathEditMode="fixed" rAng="0" ptsTypes="AA">
                                      <p:cBhvr>
                                        <p:cTn id="7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9005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-0.08033 0.308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Estimation System – Stopping Rule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59D861-6124-4892-B9E7-B5D957502A39}"/>
              </a:ext>
            </a:extLst>
          </p:cNvPr>
          <p:cNvCxnSpPr/>
          <p:nvPr/>
        </p:nvCxnSpPr>
        <p:spPr>
          <a:xfrm flipH="1">
            <a:off x="485399" y="2001786"/>
            <a:ext cx="11672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40F82E-280B-4DB6-9D7F-49055FC5072D}"/>
              </a:ext>
            </a:extLst>
          </p:cNvPr>
          <p:cNvCxnSpPr/>
          <p:nvPr/>
        </p:nvCxnSpPr>
        <p:spPr>
          <a:xfrm rot="5400000" flipH="1">
            <a:off x="4431842" y="4052662"/>
            <a:ext cx="37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A25815-5CE1-44B1-821D-0C564079A45B}"/>
              </a:ext>
            </a:extLst>
          </p:cNvPr>
          <p:cNvCxnSpPr/>
          <p:nvPr/>
        </p:nvCxnSpPr>
        <p:spPr>
          <a:xfrm flipH="1">
            <a:off x="485399" y="2478320"/>
            <a:ext cx="11672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0EE97EB-E69B-4956-B585-B94FC1B9E7AD}"/>
              </a:ext>
            </a:extLst>
          </p:cNvPr>
          <p:cNvSpPr/>
          <p:nvPr/>
        </p:nvSpPr>
        <p:spPr>
          <a:xfrm>
            <a:off x="615815" y="1963199"/>
            <a:ext cx="56917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Min Time (Self-Terminating)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23A2C3-BE6B-4880-97C2-CBE318207BC9}"/>
              </a:ext>
            </a:extLst>
          </p:cNvPr>
          <p:cNvSpPr/>
          <p:nvPr/>
        </p:nvSpPr>
        <p:spPr>
          <a:xfrm>
            <a:off x="6969309" y="1964957"/>
            <a:ext cx="484017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Max Time (Exhaustive)</a:t>
            </a:r>
          </a:p>
        </p:txBody>
      </p:sp>
      <p:sp>
        <p:nvSpPr>
          <p:cNvPr id="25" name="Rounded Rectangle 87">
            <a:extLst>
              <a:ext uri="{FF2B5EF4-FFF2-40B4-BE49-F238E27FC236}">
                <a16:creationId xmlns:a16="http://schemas.microsoft.com/office/drawing/2014/main" id="{2B603498-FFBF-4D63-918E-800F4FF56B7B}"/>
              </a:ext>
            </a:extLst>
          </p:cNvPr>
          <p:cNvSpPr>
            <a:spLocks noChangeAspect="1"/>
          </p:cNvSpPr>
          <p:nvPr/>
        </p:nvSpPr>
        <p:spPr>
          <a:xfrm>
            <a:off x="8583050" y="2768824"/>
            <a:ext cx="1555005" cy="1555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78C27D-5BE2-4929-9E03-D95A2776E7A6}"/>
              </a:ext>
            </a:extLst>
          </p:cNvPr>
          <p:cNvCxnSpPr/>
          <p:nvPr/>
        </p:nvCxnSpPr>
        <p:spPr>
          <a:xfrm flipH="1">
            <a:off x="8289506" y="4323829"/>
            <a:ext cx="288047" cy="46879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3AE086-6E2F-411B-8009-09B217FC6A0B}"/>
              </a:ext>
            </a:extLst>
          </p:cNvPr>
          <p:cNvCxnSpPr/>
          <p:nvPr/>
        </p:nvCxnSpPr>
        <p:spPr>
          <a:xfrm>
            <a:off x="10138055" y="4338036"/>
            <a:ext cx="298782" cy="454589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90">
            <a:extLst>
              <a:ext uri="{FF2B5EF4-FFF2-40B4-BE49-F238E27FC236}">
                <a16:creationId xmlns:a16="http://schemas.microsoft.com/office/drawing/2014/main" id="{D3E31CBA-62B6-45AA-90C7-33A925F16D37}"/>
              </a:ext>
            </a:extLst>
          </p:cNvPr>
          <p:cNvSpPr>
            <a:spLocks noChangeAspect="1"/>
          </p:cNvSpPr>
          <p:nvPr/>
        </p:nvSpPr>
        <p:spPr>
          <a:xfrm>
            <a:off x="10065319" y="4887030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ounded Rectangle 91">
            <a:extLst>
              <a:ext uri="{FF2B5EF4-FFF2-40B4-BE49-F238E27FC236}">
                <a16:creationId xmlns:a16="http://schemas.microsoft.com/office/drawing/2014/main" id="{68270F3D-0627-4D60-8DEF-CC1F15829487}"/>
              </a:ext>
            </a:extLst>
          </p:cNvPr>
          <p:cNvSpPr>
            <a:spLocks noChangeAspect="1"/>
          </p:cNvSpPr>
          <p:nvPr/>
        </p:nvSpPr>
        <p:spPr>
          <a:xfrm>
            <a:off x="7523814" y="4893032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70C5B07-223F-456A-95B2-70DA91D6455C}"/>
              </a:ext>
            </a:extLst>
          </p:cNvPr>
          <p:cNvSpPr>
            <a:spLocks noChangeAspect="1"/>
          </p:cNvSpPr>
          <p:nvPr/>
        </p:nvSpPr>
        <p:spPr>
          <a:xfrm>
            <a:off x="9660842" y="384402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7D5CA07-9EF1-4A43-A609-5AF9A8B1D299}"/>
              </a:ext>
            </a:extLst>
          </p:cNvPr>
          <p:cNvSpPr>
            <a:spLocks noChangeAspect="1"/>
          </p:cNvSpPr>
          <p:nvPr/>
        </p:nvSpPr>
        <p:spPr>
          <a:xfrm>
            <a:off x="8801447" y="291942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323461C-077B-4CA2-95E3-F15C77E507B2}"/>
              </a:ext>
            </a:extLst>
          </p:cNvPr>
          <p:cNvSpPr>
            <a:spLocks noChangeAspect="1"/>
          </p:cNvSpPr>
          <p:nvPr/>
        </p:nvSpPr>
        <p:spPr>
          <a:xfrm>
            <a:off x="9269902" y="399642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BE74857-8E33-443F-B6BF-82805FFC3B71}"/>
              </a:ext>
            </a:extLst>
          </p:cNvPr>
          <p:cNvSpPr>
            <a:spLocks noChangeAspect="1"/>
          </p:cNvSpPr>
          <p:nvPr/>
        </p:nvSpPr>
        <p:spPr>
          <a:xfrm>
            <a:off x="9813242" y="3519341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AB3D99-E432-40DB-B95A-6DD904E083B1}"/>
              </a:ext>
            </a:extLst>
          </p:cNvPr>
          <p:cNvSpPr>
            <a:spLocks noChangeAspect="1"/>
          </p:cNvSpPr>
          <p:nvPr/>
        </p:nvSpPr>
        <p:spPr>
          <a:xfrm>
            <a:off x="9455433" y="3426577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9BCFFD4-3988-4F61-AD79-AA151656EFDB}"/>
              </a:ext>
            </a:extLst>
          </p:cNvPr>
          <p:cNvSpPr>
            <a:spLocks noChangeAspect="1"/>
          </p:cNvSpPr>
          <p:nvPr/>
        </p:nvSpPr>
        <p:spPr>
          <a:xfrm>
            <a:off x="9269902" y="296275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B64EA95-0B53-438B-8BA2-794FB610A5D7}"/>
              </a:ext>
            </a:extLst>
          </p:cNvPr>
          <p:cNvSpPr>
            <a:spLocks noChangeAspect="1"/>
          </p:cNvSpPr>
          <p:nvPr/>
        </p:nvSpPr>
        <p:spPr>
          <a:xfrm>
            <a:off x="8872337" y="350608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AF0AA1E-C358-4F7E-AEF6-B6FFFDF2F317}"/>
              </a:ext>
            </a:extLst>
          </p:cNvPr>
          <p:cNvSpPr>
            <a:spLocks noChangeAspect="1"/>
          </p:cNvSpPr>
          <p:nvPr/>
        </p:nvSpPr>
        <p:spPr>
          <a:xfrm>
            <a:off x="9813242" y="296275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D5C7FA5-777D-479C-A494-9B2AADBF7A89}"/>
              </a:ext>
            </a:extLst>
          </p:cNvPr>
          <p:cNvSpPr>
            <a:spLocks noChangeAspect="1"/>
          </p:cNvSpPr>
          <p:nvPr/>
        </p:nvSpPr>
        <p:spPr>
          <a:xfrm>
            <a:off x="8872337" y="4009672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51E302C-4B19-47B3-B960-4B8A9B781185}"/>
              </a:ext>
            </a:extLst>
          </p:cNvPr>
          <p:cNvSpPr>
            <a:spLocks noChangeAspect="1"/>
          </p:cNvSpPr>
          <p:nvPr/>
        </p:nvSpPr>
        <p:spPr>
          <a:xfrm>
            <a:off x="9086367" y="315133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1CC6388-92AC-4E9E-9B9E-81CD64870FD6}"/>
              </a:ext>
            </a:extLst>
          </p:cNvPr>
          <p:cNvSpPr>
            <a:spLocks noChangeAspect="1"/>
          </p:cNvSpPr>
          <p:nvPr/>
        </p:nvSpPr>
        <p:spPr>
          <a:xfrm>
            <a:off x="9563448" y="307182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51F6B22-53E2-4C97-929E-A5972DE5E5AB}"/>
              </a:ext>
            </a:extLst>
          </p:cNvPr>
          <p:cNvSpPr>
            <a:spLocks noChangeAspect="1"/>
          </p:cNvSpPr>
          <p:nvPr/>
        </p:nvSpPr>
        <p:spPr>
          <a:xfrm>
            <a:off x="8702056" y="316458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3FDC3C-0FA1-4DD6-8AAD-C6C62B215CB3}"/>
              </a:ext>
            </a:extLst>
          </p:cNvPr>
          <p:cNvSpPr>
            <a:spLocks noChangeAspect="1"/>
          </p:cNvSpPr>
          <p:nvPr/>
        </p:nvSpPr>
        <p:spPr>
          <a:xfrm>
            <a:off x="9245395" y="365491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6FAE2C-79FB-4271-8AE0-09518235ECBA}"/>
              </a:ext>
            </a:extLst>
          </p:cNvPr>
          <p:cNvSpPr>
            <a:spLocks noChangeAspect="1"/>
          </p:cNvSpPr>
          <p:nvPr/>
        </p:nvSpPr>
        <p:spPr>
          <a:xfrm>
            <a:off x="9894752" y="384044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F9AEFAD-F087-4867-8376-06362FA96477}"/>
              </a:ext>
            </a:extLst>
          </p:cNvPr>
          <p:cNvSpPr>
            <a:spLocks noChangeAspect="1"/>
          </p:cNvSpPr>
          <p:nvPr/>
        </p:nvSpPr>
        <p:spPr>
          <a:xfrm>
            <a:off x="8715310" y="376093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D37A15-98BE-4834-B028-D57B3863BF2B}"/>
              </a:ext>
            </a:extLst>
          </p:cNvPr>
          <p:cNvSpPr>
            <a:spLocks noChangeAspect="1"/>
          </p:cNvSpPr>
          <p:nvPr/>
        </p:nvSpPr>
        <p:spPr>
          <a:xfrm>
            <a:off x="9642961" y="4092239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Rounded Rectangle 87">
            <a:extLst>
              <a:ext uri="{FF2B5EF4-FFF2-40B4-BE49-F238E27FC236}">
                <a16:creationId xmlns:a16="http://schemas.microsoft.com/office/drawing/2014/main" id="{9DE8D324-381E-4943-8D1B-FE4ECBF10BE7}"/>
              </a:ext>
            </a:extLst>
          </p:cNvPr>
          <p:cNvSpPr>
            <a:spLocks noChangeAspect="1"/>
          </p:cNvSpPr>
          <p:nvPr/>
        </p:nvSpPr>
        <p:spPr>
          <a:xfrm>
            <a:off x="2431689" y="2769596"/>
            <a:ext cx="1555005" cy="1555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5D2A1D2-104E-4FB5-A4BF-8BD7F54FA9AA}"/>
              </a:ext>
            </a:extLst>
          </p:cNvPr>
          <p:cNvCxnSpPr/>
          <p:nvPr/>
        </p:nvCxnSpPr>
        <p:spPr>
          <a:xfrm flipH="1">
            <a:off x="2138145" y="4324601"/>
            <a:ext cx="288047" cy="468796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ounded Rectangle 90">
            <a:extLst>
              <a:ext uri="{FF2B5EF4-FFF2-40B4-BE49-F238E27FC236}">
                <a16:creationId xmlns:a16="http://schemas.microsoft.com/office/drawing/2014/main" id="{3320D6EA-01F7-46AD-9D87-460BF17A78FA}"/>
              </a:ext>
            </a:extLst>
          </p:cNvPr>
          <p:cNvSpPr>
            <a:spLocks noChangeAspect="1"/>
          </p:cNvSpPr>
          <p:nvPr/>
        </p:nvSpPr>
        <p:spPr>
          <a:xfrm>
            <a:off x="3913958" y="4887802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4" name="Rounded Rectangle 91">
            <a:extLst>
              <a:ext uri="{FF2B5EF4-FFF2-40B4-BE49-F238E27FC236}">
                <a16:creationId xmlns:a16="http://schemas.microsoft.com/office/drawing/2014/main" id="{14289834-F8E1-487A-A275-64725A5794F0}"/>
              </a:ext>
            </a:extLst>
          </p:cNvPr>
          <p:cNvSpPr>
            <a:spLocks noChangeAspect="1"/>
          </p:cNvSpPr>
          <p:nvPr/>
        </p:nvSpPr>
        <p:spPr>
          <a:xfrm>
            <a:off x="1372453" y="4893804"/>
            <a:ext cx="1118836" cy="11188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BBBCA8A-D6BD-4625-91EA-032F2BBDEAF9}"/>
              </a:ext>
            </a:extLst>
          </p:cNvPr>
          <p:cNvSpPr>
            <a:spLocks noChangeAspect="1"/>
          </p:cNvSpPr>
          <p:nvPr/>
        </p:nvSpPr>
        <p:spPr>
          <a:xfrm>
            <a:off x="3509481" y="3844792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4DA7AA8-D340-408A-84A2-F2F17915E24D}"/>
              </a:ext>
            </a:extLst>
          </p:cNvPr>
          <p:cNvSpPr>
            <a:spLocks noChangeAspect="1"/>
          </p:cNvSpPr>
          <p:nvPr/>
        </p:nvSpPr>
        <p:spPr>
          <a:xfrm>
            <a:off x="2650086" y="2920193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DCFF4BD-F033-40D7-A947-6C850F488E5C}"/>
              </a:ext>
            </a:extLst>
          </p:cNvPr>
          <p:cNvSpPr>
            <a:spLocks noChangeAspect="1"/>
          </p:cNvSpPr>
          <p:nvPr/>
        </p:nvSpPr>
        <p:spPr>
          <a:xfrm>
            <a:off x="3118541" y="3997192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9A3276E-CD44-432B-A331-3724B04684D6}"/>
              </a:ext>
            </a:extLst>
          </p:cNvPr>
          <p:cNvSpPr>
            <a:spLocks noChangeAspect="1"/>
          </p:cNvSpPr>
          <p:nvPr/>
        </p:nvSpPr>
        <p:spPr>
          <a:xfrm>
            <a:off x="3661881" y="3520113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A206F83-D508-4F31-BCAA-724D01A30286}"/>
              </a:ext>
            </a:extLst>
          </p:cNvPr>
          <p:cNvSpPr>
            <a:spLocks noChangeAspect="1"/>
          </p:cNvSpPr>
          <p:nvPr/>
        </p:nvSpPr>
        <p:spPr>
          <a:xfrm>
            <a:off x="3304072" y="342734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5C2416E-5C73-487F-B997-B3DFB59A8B0A}"/>
              </a:ext>
            </a:extLst>
          </p:cNvPr>
          <p:cNvSpPr>
            <a:spLocks noChangeAspect="1"/>
          </p:cNvSpPr>
          <p:nvPr/>
        </p:nvSpPr>
        <p:spPr>
          <a:xfrm>
            <a:off x="3118541" y="2963522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CA822CE7-24D8-48E9-AC47-06BE464B7922}"/>
              </a:ext>
            </a:extLst>
          </p:cNvPr>
          <p:cNvSpPr>
            <a:spLocks noChangeAspect="1"/>
          </p:cNvSpPr>
          <p:nvPr/>
        </p:nvSpPr>
        <p:spPr>
          <a:xfrm>
            <a:off x="2720976" y="3506861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2322C125-96DB-44D8-8693-8B49AE1FEEA8}"/>
              </a:ext>
            </a:extLst>
          </p:cNvPr>
          <p:cNvSpPr>
            <a:spLocks noChangeAspect="1"/>
          </p:cNvSpPr>
          <p:nvPr/>
        </p:nvSpPr>
        <p:spPr>
          <a:xfrm>
            <a:off x="3661881" y="2963522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C3BEFDA-502F-4FAE-9EEA-14F574DCC6F5}"/>
              </a:ext>
            </a:extLst>
          </p:cNvPr>
          <p:cNvSpPr>
            <a:spLocks noChangeAspect="1"/>
          </p:cNvSpPr>
          <p:nvPr/>
        </p:nvSpPr>
        <p:spPr>
          <a:xfrm>
            <a:off x="2720976" y="4010444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97876CA-77D9-4714-B7CF-18450E5BB864}"/>
              </a:ext>
            </a:extLst>
          </p:cNvPr>
          <p:cNvSpPr>
            <a:spLocks noChangeAspect="1"/>
          </p:cNvSpPr>
          <p:nvPr/>
        </p:nvSpPr>
        <p:spPr>
          <a:xfrm>
            <a:off x="2935006" y="3152106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562019F9-67F2-46BC-B178-5DA7242C2B23}"/>
              </a:ext>
            </a:extLst>
          </p:cNvPr>
          <p:cNvSpPr>
            <a:spLocks noChangeAspect="1"/>
          </p:cNvSpPr>
          <p:nvPr/>
        </p:nvSpPr>
        <p:spPr>
          <a:xfrm>
            <a:off x="3412087" y="3072593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3B896FAE-5900-4635-8B71-884B502925F8}"/>
              </a:ext>
            </a:extLst>
          </p:cNvPr>
          <p:cNvSpPr>
            <a:spLocks noChangeAspect="1"/>
          </p:cNvSpPr>
          <p:nvPr/>
        </p:nvSpPr>
        <p:spPr>
          <a:xfrm>
            <a:off x="2550695" y="316535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CE0FC46-BB8A-4C5D-A8D7-BB417674EF9D}"/>
              </a:ext>
            </a:extLst>
          </p:cNvPr>
          <p:cNvSpPr>
            <a:spLocks noChangeAspect="1"/>
          </p:cNvSpPr>
          <p:nvPr/>
        </p:nvSpPr>
        <p:spPr>
          <a:xfrm>
            <a:off x="3094034" y="365568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AC08922-A94A-4396-B66D-5D60A9BB7DB4}"/>
              </a:ext>
            </a:extLst>
          </p:cNvPr>
          <p:cNvSpPr>
            <a:spLocks noChangeAspect="1"/>
          </p:cNvSpPr>
          <p:nvPr/>
        </p:nvSpPr>
        <p:spPr>
          <a:xfrm>
            <a:off x="3743391" y="3841220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5CFB615-55DB-4C4E-97D7-6136DF40676E}"/>
              </a:ext>
            </a:extLst>
          </p:cNvPr>
          <p:cNvSpPr>
            <a:spLocks noChangeAspect="1"/>
          </p:cNvSpPr>
          <p:nvPr/>
        </p:nvSpPr>
        <p:spPr>
          <a:xfrm>
            <a:off x="2563949" y="376170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EB98605-3B61-44A1-8752-01ABB188D61C}"/>
              </a:ext>
            </a:extLst>
          </p:cNvPr>
          <p:cNvSpPr>
            <a:spLocks noChangeAspect="1"/>
          </p:cNvSpPr>
          <p:nvPr/>
        </p:nvSpPr>
        <p:spPr>
          <a:xfrm>
            <a:off x="3491600" y="409301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E2AD5-23CA-43E0-B06B-CE10BB0D09C1}"/>
              </a:ext>
            </a:extLst>
          </p:cNvPr>
          <p:cNvSpPr txBox="1"/>
          <p:nvPr/>
        </p:nvSpPr>
        <p:spPr>
          <a:xfrm>
            <a:off x="498989" y="6244386"/>
            <a:ext cx="5757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Query. </a:t>
            </a:r>
            <a:r>
              <a:rPr lang="en-A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Either</a:t>
            </a: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Contains Five or More Items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0F2F7AA-A7DE-464E-A490-2A282F206103}"/>
              </a:ext>
            </a:extLst>
          </p:cNvPr>
          <p:cNvSpPr txBox="1"/>
          <p:nvPr/>
        </p:nvSpPr>
        <p:spPr>
          <a:xfrm>
            <a:off x="6523553" y="6244386"/>
            <a:ext cx="558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Query. </a:t>
            </a:r>
            <a:r>
              <a:rPr lang="en-A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en-A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Sets Contain Five or More Items</a:t>
            </a:r>
          </a:p>
        </p:txBody>
      </p:sp>
      <p:sp>
        <p:nvSpPr>
          <p:cNvPr id="54" name="&quot;Not Allowed&quot; Symbol 53">
            <a:extLst>
              <a:ext uri="{FF2B5EF4-FFF2-40B4-BE49-F238E27FC236}">
                <a16:creationId xmlns:a16="http://schemas.microsoft.com/office/drawing/2014/main" id="{5A4EC923-699E-4580-8D85-B424792D255F}"/>
              </a:ext>
            </a:extLst>
          </p:cNvPr>
          <p:cNvSpPr/>
          <p:nvPr/>
        </p:nvSpPr>
        <p:spPr>
          <a:xfrm>
            <a:off x="3854021" y="4271476"/>
            <a:ext cx="593916" cy="553889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0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0.06054 0.3217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160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-0.10886 0.28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1444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7.40741E-7 L -0.08372 0.3236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161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-0.07839 0.3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150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85185E-6 L -0.15547 0.27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3" y="137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08698 0.2847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1423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13112 0.180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900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-0.08034 0.308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1544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3.33333E-6 L 0.10638 0.2782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39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4.44444E-6 L 0.10677 0.253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1266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1.11111E-6 L 0.09284 0.2643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1321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2.08333E-7 -3.7037E-6 L 0.0905 0.2752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1375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16667E-6 -1.11111E-6 L 0.08984 0.2974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148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797 0.0213 L 0.10873 0.2699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124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70833E-6 -1.11111E-6 L 0.07708 0.2983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1490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75E-6 1.11111E-6 L 0.1086 0.2483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30" y="1240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06054 0.3217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1608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-0.10885 0.2888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1444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-0.08372 0.3236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161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-0.07838 0.3002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9" y="150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15547 0.275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3" y="1375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8698 0.2847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9" y="1423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13111 0.1800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900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-0.08033 0.308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3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116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2AC898-198B-49D5-81D2-A5163915ADE1}"/>
              </a:ext>
            </a:extLst>
          </p:cNvPr>
          <p:cNvSpPr/>
          <p:nvPr/>
        </p:nvSpPr>
        <p:spPr>
          <a:xfrm rot="5400000" flipV="1">
            <a:off x="-3196986" y="3196988"/>
            <a:ext cx="6858002" cy="4640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0930C-BBB2-4EFD-B07E-9B3B46E39237}"/>
              </a:ext>
            </a:extLst>
          </p:cNvPr>
          <p:cNvSpPr txBox="1"/>
          <p:nvPr/>
        </p:nvSpPr>
        <p:spPr>
          <a:xfrm>
            <a:off x="1337480" y="545911"/>
            <a:ext cx="986733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Research Questions</a:t>
            </a:r>
          </a:p>
          <a:p>
            <a:pPr marL="457200" lvl="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primary architecture of our Estimation System? Parallel or Serial</a:t>
            </a:r>
          </a:p>
          <a:p>
            <a:pPr marL="457200" lvl="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endParaRPr lang="en-AU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50000"/>
              </a:lnSpc>
              <a:buClr>
                <a:srgbClr val="4472C4"/>
              </a:buClr>
              <a:buFont typeface="Wingdings" panose="05000000000000000000" pitchFamily="2" charset="2"/>
              <a:buChar char="q"/>
            </a:pPr>
            <a:r>
              <a:rPr lang="en-AU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what System Capacity do Estimation Systems Operate? Limited, Unlimited or Super</a:t>
            </a:r>
          </a:p>
        </p:txBody>
      </p:sp>
    </p:spTree>
    <p:extLst>
      <p:ext uri="{BB962C8B-B14F-4D97-AF65-F5344CB8AC3E}">
        <p14:creationId xmlns:p14="http://schemas.microsoft.com/office/powerpoint/2010/main" val="2731696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</TotalTime>
  <Words>1451</Words>
  <Application>Microsoft Office PowerPoint</Application>
  <PresentationFormat>Widescreen</PresentationFormat>
  <Paragraphs>600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</dc:creator>
  <cp:lastModifiedBy>Paul</cp:lastModifiedBy>
  <cp:revision>120</cp:revision>
  <dcterms:created xsi:type="dcterms:W3CDTF">2017-10-20T08:39:51Z</dcterms:created>
  <dcterms:modified xsi:type="dcterms:W3CDTF">2017-10-26T02:01:57Z</dcterms:modified>
</cp:coreProperties>
</file>